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 id="2147483746" r:id="rId2"/>
    <p:sldMasterId id="2147483733" r:id="rId3"/>
  </p:sldMasterIdLst>
  <p:notesMasterIdLst>
    <p:notesMasterId r:id="rId49"/>
  </p:notesMasterIdLst>
  <p:sldIdLst>
    <p:sldId id="379" r:id="rId4"/>
    <p:sldId id="585" r:id="rId5"/>
    <p:sldId id="586" r:id="rId6"/>
    <p:sldId id="258" r:id="rId7"/>
    <p:sldId id="587" r:id="rId8"/>
    <p:sldId id="588" r:id="rId9"/>
    <p:sldId id="589" r:id="rId10"/>
    <p:sldId id="590" r:id="rId11"/>
    <p:sldId id="591" r:id="rId12"/>
    <p:sldId id="592" r:id="rId13"/>
    <p:sldId id="593" r:id="rId14"/>
    <p:sldId id="594" r:id="rId15"/>
    <p:sldId id="595" r:id="rId16"/>
    <p:sldId id="596" r:id="rId17"/>
    <p:sldId id="597" r:id="rId18"/>
    <p:sldId id="533" r:id="rId19"/>
    <p:sldId id="557" r:id="rId20"/>
    <p:sldId id="558" r:id="rId21"/>
    <p:sldId id="559" r:id="rId22"/>
    <p:sldId id="560" r:id="rId23"/>
    <p:sldId id="561" r:id="rId24"/>
    <p:sldId id="562" r:id="rId25"/>
    <p:sldId id="563" r:id="rId26"/>
    <p:sldId id="564" r:id="rId27"/>
    <p:sldId id="565" r:id="rId28"/>
    <p:sldId id="566" r:id="rId29"/>
    <p:sldId id="567" r:id="rId30"/>
    <p:sldId id="568" r:id="rId31"/>
    <p:sldId id="569" r:id="rId32"/>
    <p:sldId id="570"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98" r:id="rId47"/>
    <p:sldId id="58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972" userDrawn="1">
          <p15:clr>
            <a:srgbClr val="A4A3A4"/>
          </p15:clr>
        </p15:guide>
        <p15:guide id="4" pos="3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002D"/>
    <a:srgbClr val="595959"/>
    <a:srgbClr val="16DFDA"/>
    <a:srgbClr val="30F358"/>
    <a:srgbClr val="30F35F"/>
    <a:srgbClr val="1240C7"/>
    <a:srgbClr val="1157C7"/>
    <a:srgbClr val="1D8BC4"/>
    <a:srgbClr val="2BC9D0"/>
    <a:srgbClr val="1875C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6FF4B-B36C-4245-A6BC-48007AB2ACCE}" v="248" dt="2019-10-16T23:09:48.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3" autoAdjust="0"/>
    <p:restoredTop sz="94802"/>
  </p:normalViewPr>
  <p:slideViewPr>
    <p:cSldViewPr snapToGrid="0" snapToObjects="1">
      <p:cViewPr varScale="1">
        <p:scale>
          <a:sx n="136" d="100"/>
          <a:sy n="136" d="100"/>
        </p:scale>
        <p:origin x="732" y="144"/>
      </p:cViewPr>
      <p:guideLst>
        <p:guide orient="horz" pos="1620"/>
        <p:guide pos="2880"/>
        <p:guide orient="horz" pos="972"/>
        <p:guide pos="336"/>
      </p:guideLst>
    </p:cSldViewPr>
  </p:slideViewPr>
  <p:notesTextViewPr>
    <p:cViewPr>
      <p:scale>
        <a:sx n="100" d="100"/>
        <a:sy n="100" d="100"/>
      </p:scale>
      <p:origin x="0" y="0"/>
    </p:cViewPr>
  </p:notesTextViewPr>
  <p:notesViewPr>
    <p:cSldViewPr snapToGrid="0" snapToObjects="1">
      <p:cViewPr varScale="1">
        <p:scale>
          <a:sx n="146" d="100"/>
          <a:sy n="146" d="100"/>
        </p:scale>
        <p:origin x="3736"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dhar Alla" userId="ed201acc49875a42" providerId="LiveId" clId="{CD4DB275-381F-481C-944E-7329A9436DC9}"/>
    <pc:docChg chg="modSld">
      <pc:chgData name="Sridhar Alla" userId="ed201acc49875a42" providerId="LiveId" clId="{CD4DB275-381F-481C-944E-7329A9436DC9}" dt="2019-09-23T00:45:17.214" v="0"/>
      <pc:docMkLst>
        <pc:docMk/>
      </pc:docMkLst>
      <pc:sldChg chg="modSp">
        <pc:chgData name="Sridhar Alla" userId="ed201acc49875a42" providerId="LiveId" clId="{CD4DB275-381F-481C-944E-7329A9436DC9}" dt="2019-09-23T00:45:17.214" v="0"/>
        <pc:sldMkLst>
          <pc:docMk/>
          <pc:sldMk cId="3684757738" sldId="379"/>
        </pc:sldMkLst>
        <pc:spChg chg="mod">
          <ac:chgData name="Sridhar Alla" userId="ed201acc49875a42" providerId="LiveId" clId="{CD4DB275-381F-481C-944E-7329A9436DC9}" dt="2019-09-23T00:45:17.214" v="0"/>
          <ac:spMkLst>
            <pc:docMk/>
            <pc:sldMk cId="3684757738" sldId="379"/>
            <ac:spMk id="2" creationId="{7FC9D7BB-309F-6C48-8BD9-D256072B4A8A}"/>
          </ac:spMkLst>
        </pc:spChg>
      </pc:sldChg>
    </pc:docChg>
  </pc:docChgLst>
  <pc:docChgLst>
    <pc:chgData name="Sridhar Alla" userId="ed201acc49875a42" providerId="LiveId" clId="{67FD4509-1D3F-4265-90A6-EAD90ECAE7BF}"/>
    <pc:docChg chg="custSel addSld delSld modSld sldOrd">
      <pc:chgData name="Sridhar Alla" userId="ed201acc49875a42" providerId="LiveId" clId="{67FD4509-1D3F-4265-90A6-EAD90ECAE7BF}" dt="2019-09-23T00:56:35.417" v="46"/>
      <pc:docMkLst>
        <pc:docMk/>
      </pc:docMkLst>
      <pc:sldChg chg="add">
        <pc:chgData name="Sridhar Alla" userId="ed201acc49875a42" providerId="LiveId" clId="{67FD4509-1D3F-4265-90A6-EAD90ECAE7BF}" dt="2019-09-23T00:52:38.390" v="29"/>
        <pc:sldMkLst>
          <pc:docMk/>
          <pc:sldMk cId="0" sldId="258"/>
        </pc:sldMkLst>
      </pc:sldChg>
      <pc:sldChg chg="add">
        <pc:chgData name="Sridhar Alla" userId="ed201acc49875a42" providerId="LiveId" clId="{67FD4509-1D3F-4265-90A6-EAD90ECAE7BF}" dt="2019-09-23T00:52:38.390" v="29"/>
        <pc:sldMkLst>
          <pc:docMk/>
          <pc:sldMk cId="0" sldId="259"/>
        </pc:sldMkLst>
      </pc:sldChg>
      <pc:sldChg chg="add">
        <pc:chgData name="Sridhar Alla" userId="ed201acc49875a42" providerId="LiveId" clId="{67FD4509-1D3F-4265-90A6-EAD90ECAE7BF}" dt="2019-09-23T00:52:38.390" v="29"/>
        <pc:sldMkLst>
          <pc:docMk/>
          <pc:sldMk cId="0" sldId="260"/>
        </pc:sldMkLst>
      </pc:sldChg>
      <pc:sldChg chg="add">
        <pc:chgData name="Sridhar Alla" userId="ed201acc49875a42" providerId="LiveId" clId="{67FD4509-1D3F-4265-90A6-EAD90ECAE7BF}" dt="2019-09-23T00:52:38.390" v="29"/>
        <pc:sldMkLst>
          <pc:docMk/>
          <pc:sldMk cId="0" sldId="263"/>
        </pc:sldMkLst>
      </pc:sldChg>
      <pc:sldChg chg="modSp add del">
        <pc:chgData name="Sridhar Alla" userId="ed201acc49875a42" providerId="LiveId" clId="{67FD4509-1D3F-4265-90A6-EAD90ECAE7BF}" dt="2019-09-23T00:54:11.947" v="33" actId="47"/>
        <pc:sldMkLst>
          <pc:docMk/>
          <pc:sldMk cId="0" sldId="264"/>
        </pc:sldMkLst>
        <pc:spChg chg="mod">
          <ac:chgData name="Sridhar Alla" userId="ed201acc49875a42" providerId="LiveId" clId="{67FD4509-1D3F-4265-90A6-EAD90ECAE7BF}" dt="2019-09-23T00:53:10.102" v="32" actId="5793"/>
          <ac:spMkLst>
            <pc:docMk/>
            <pc:sldMk cId="0" sldId="264"/>
            <ac:spMk id="41987" creationId="{2DD3D71B-8E5D-42AE-BD28-91E2E6F2AA42}"/>
          </ac:spMkLst>
        </pc:spChg>
      </pc:sldChg>
      <pc:sldChg chg="add del">
        <pc:chgData name="Sridhar Alla" userId="ed201acc49875a42" providerId="LiveId" clId="{67FD4509-1D3F-4265-90A6-EAD90ECAE7BF}" dt="2019-09-23T00:54:24.461" v="36" actId="47"/>
        <pc:sldMkLst>
          <pc:docMk/>
          <pc:sldMk cId="0" sldId="268"/>
        </pc:sldMkLst>
      </pc:sldChg>
      <pc:sldChg chg="add del">
        <pc:chgData name="Sridhar Alla" userId="ed201acc49875a42" providerId="LiveId" clId="{67FD4509-1D3F-4265-90A6-EAD90ECAE7BF}" dt="2019-09-23T00:54:25.285" v="37" actId="47"/>
        <pc:sldMkLst>
          <pc:docMk/>
          <pc:sldMk cId="0" sldId="269"/>
        </pc:sldMkLst>
      </pc:sldChg>
      <pc:sldChg chg="add del">
        <pc:chgData name="Sridhar Alla" userId="ed201acc49875a42" providerId="LiveId" clId="{67FD4509-1D3F-4265-90A6-EAD90ECAE7BF}" dt="2019-09-23T00:54:16.138" v="34" actId="47"/>
        <pc:sldMkLst>
          <pc:docMk/>
          <pc:sldMk cId="0" sldId="271"/>
        </pc:sldMkLst>
      </pc:sldChg>
      <pc:sldChg chg="add del">
        <pc:chgData name="Sridhar Alla" userId="ed201acc49875a42" providerId="LiveId" clId="{67FD4509-1D3F-4265-90A6-EAD90ECAE7BF}" dt="2019-09-23T00:54:16.138" v="34" actId="47"/>
        <pc:sldMkLst>
          <pc:docMk/>
          <pc:sldMk cId="0" sldId="272"/>
        </pc:sldMkLst>
      </pc:sldChg>
      <pc:sldChg chg="add del">
        <pc:chgData name="Sridhar Alla" userId="ed201acc49875a42" providerId="LiveId" clId="{67FD4509-1D3F-4265-90A6-EAD90ECAE7BF}" dt="2019-09-23T00:54:16.138" v="34" actId="47"/>
        <pc:sldMkLst>
          <pc:docMk/>
          <pc:sldMk cId="0" sldId="273"/>
        </pc:sldMkLst>
      </pc:sldChg>
      <pc:sldChg chg="add del">
        <pc:chgData name="Sridhar Alla" userId="ed201acc49875a42" providerId="LiveId" clId="{67FD4509-1D3F-4265-90A6-EAD90ECAE7BF}" dt="2019-09-23T00:54:16.138" v="34" actId="47"/>
        <pc:sldMkLst>
          <pc:docMk/>
          <pc:sldMk cId="0" sldId="275"/>
        </pc:sldMkLst>
      </pc:sldChg>
      <pc:sldChg chg="add del">
        <pc:chgData name="Sridhar Alla" userId="ed201acc49875a42" providerId="LiveId" clId="{67FD4509-1D3F-4265-90A6-EAD90ECAE7BF}" dt="2019-09-23T00:54:16.138" v="34" actId="47"/>
        <pc:sldMkLst>
          <pc:docMk/>
          <pc:sldMk cId="0" sldId="276"/>
        </pc:sldMkLst>
      </pc:sldChg>
      <pc:sldChg chg="add del">
        <pc:chgData name="Sridhar Alla" userId="ed201acc49875a42" providerId="LiveId" clId="{67FD4509-1D3F-4265-90A6-EAD90ECAE7BF}" dt="2019-09-23T00:54:16.138" v="34" actId="47"/>
        <pc:sldMkLst>
          <pc:docMk/>
          <pc:sldMk cId="0" sldId="277"/>
        </pc:sldMkLst>
      </pc:sldChg>
      <pc:sldChg chg="add del">
        <pc:chgData name="Sridhar Alla" userId="ed201acc49875a42" providerId="LiveId" clId="{67FD4509-1D3F-4265-90A6-EAD90ECAE7BF}" dt="2019-09-23T00:54:16.138" v="34" actId="47"/>
        <pc:sldMkLst>
          <pc:docMk/>
          <pc:sldMk cId="0" sldId="278"/>
        </pc:sldMkLst>
      </pc:sldChg>
      <pc:sldChg chg="add del">
        <pc:chgData name="Sridhar Alla" userId="ed201acc49875a42" providerId="LiveId" clId="{67FD4509-1D3F-4265-90A6-EAD90ECAE7BF}" dt="2019-09-23T00:54:16.138" v="34" actId="47"/>
        <pc:sldMkLst>
          <pc:docMk/>
          <pc:sldMk cId="0" sldId="279"/>
        </pc:sldMkLst>
      </pc:sldChg>
      <pc:sldChg chg="add del">
        <pc:chgData name="Sridhar Alla" userId="ed201acc49875a42" providerId="LiveId" clId="{67FD4509-1D3F-4265-90A6-EAD90ECAE7BF}" dt="2019-09-23T00:54:11.947" v="33" actId="47"/>
        <pc:sldMkLst>
          <pc:docMk/>
          <pc:sldMk cId="0" sldId="282"/>
        </pc:sldMkLst>
      </pc:sldChg>
      <pc:sldChg chg="add del">
        <pc:chgData name="Sridhar Alla" userId="ed201acc49875a42" providerId="LiveId" clId="{67FD4509-1D3F-4265-90A6-EAD90ECAE7BF}" dt="2019-09-23T00:54:11.947" v="33" actId="47"/>
        <pc:sldMkLst>
          <pc:docMk/>
          <pc:sldMk cId="0" sldId="283"/>
        </pc:sldMkLst>
      </pc:sldChg>
      <pc:sldChg chg="add del">
        <pc:chgData name="Sridhar Alla" userId="ed201acc49875a42" providerId="LiveId" clId="{67FD4509-1D3F-4265-90A6-EAD90ECAE7BF}" dt="2019-09-23T00:54:16.138" v="34" actId="47"/>
        <pc:sldMkLst>
          <pc:docMk/>
          <pc:sldMk cId="0" sldId="287"/>
        </pc:sldMkLst>
      </pc:sldChg>
      <pc:sldChg chg="add del">
        <pc:chgData name="Sridhar Alla" userId="ed201acc49875a42" providerId="LiveId" clId="{67FD4509-1D3F-4265-90A6-EAD90ECAE7BF}" dt="2019-09-23T00:54:11.947" v="33" actId="47"/>
        <pc:sldMkLst>
          <pc:docMk/>
          <pc:sldMk cId="0" sldId="288"/>
        </pc:sldMkLst>
      </pc:sldChg>
      <pc:sldChg chg="add del">
        <pc:chgData name="Sridhar Alla" userId="ed201acc49875a42" providerId="LiveId" clId="{67FD4509-1D3F-4265-90A6-EAD90ECAE7BF}" dt="2019-09-23T00:54:11.947" v="33" actId="47"/>
        <pc:sldMkLst>
          <pc:docMk/>
          <pc:sldMk cId="0" sldId="291"/>
        </pc:sldMkLst>
      </pc:sldChg>
      <pc:sldChg chg="add del">
        <pc:chgData name="Sridhar Alla" userId="ed201acc49875a42" providerId="LiveId" clId="{67FD4509-1D3F-4265-90A6-EAD90ECAE7BF}" dt="2019-09-23T00:54:11.947" v="33" actId="47"/>
        <pc:sldMkLst>
          <pc:docMk/>
          <pc:sldMk cId="0" sldId="292"/>
        </pc:sldMkLst>
      </pc:sldChg>
      <pc:sldChg chg="add del">
        <pc:chgData name="Sridhar Alla" userId="ed201acc49875a42" providerId="LiveId" clId="{67FD4509-1D3F-4265-90A6-EAD90ECAE7BF}" dt="2019-09-23T00:54:11.947" v="33" actId="47"/>
        <pc:sldMkLst>
          <pc:docMk/>
          <pc:sldMk cId="0" sldId="295"/>
        </pc:sldMkLst>
      </pc:sldChg>
      <pc:sldChg chg="modSp">
        <pc:chgData name="Sridhar Alla" userId="ed201acc49875a42" providerId="LiveId" clId="{67FD4509-1D3F-4265-90A6-EAD90ECAE7BF}" dt="2019-09-23T00:49:55.360" v="20" actId="20577"/>
        <pc:sldMkLst>
          <pc:docMk/>
          <pc:sldMk cId="3684757738" sldId="379"/>
        </pc:sldMkLst>
        <pc:spChg chg="mod">
          <ac:chgData name="Sridhar Alla" userId="ed201acc49875a42" providerId="LiveId" clId="{67FD4509-1D3F-4265-90A6-EAD90ECAE7BF}" dt="2019-09-23T00:49:55.360" v="20" actId="20577"/>
          <ac:spMkLst>
            <pc:docMk/>
            <pc:sldMk cId="3684757738" sldId="379"/>
            <ac:spMk id="2" creationId="{7FC9D7BB-309F-6C48-8BD9-D256072B4A8A}"/>
          </ac:spMkLst>
        </pc:spChg>
      </pc:sldChg>
      <pc:sldChg chg="add del">
        <pc:chgData name="Sridhar Alla" userId="ed201acc49875a42" providerId="LiveId" clId="{67FD4509-1D3F-4265-90A6-EAD90ECAE7BF}" dt="2019-09-23T00:54:11.947" v="33" actId="47"/>
        <pc:sldMkLst>
          <pc:docMk/>
          <pc:sldMk cId="0" sldId="521"/>
        </pc:sldMkLst>
      </pc:sldChg>
      <pc:sldChg chg="delSp add del ord">
        <pc:chgData name="Sridhar Alla" userId="ed201acc49875a42" providerId="LiveId" clId="{67FD4509-1D3F-4265-90A6-EAD90ECAE7BF}" dt="2019-09-23T00:51:39.557" v="27" actId="478"/>
        <pc:sldMkLst>
          <pc:docMk/>
          <pc:sldMk cId="0" sldId="524"/>
        </pc:sldMkLst>
        <pc:spChg chg="del">
          <ac:chgData name="Sridhar Alla" userId="ed201acc49875a42" providerId="LiveId" clId="{67FD4509-1D3F-4265-90A6-EAD90ECAE7BF}" dt="2019-09-23T00:51:37.185" v="26" actId="478"/>
          <ac:spMkLst>
            <pc:docMk/>
            <pc:sldMk cId="0" sldId="524"/>
            <ac:spMk id="6" creationId="{F314D8C5-53BC-4213-BC61-1238A62A9621}"/>
          </ac:spMkLst>
        </pc:spChg>
        <pc:spChg chg="del">
          <ac:chgData name="Sridhar Alla" userId="ed201acc49875a42" providerId="LiveId" clId="{67FD4509-1D3F-4265-90A6-EAD90ECAE7BF}" dt="2019-09-23T00:51:39.557" v="27" actId="478"/>
          <ac:spMkLst>
            <pc:docMk/>
            <pc:sldMk cId="0" sldId="524"/>
            <ac:spMk id="7" creationId="{57F6E4BF-E71C-4B9B-838B-DB56BDF09E84}"/>
          </ac:spMkLst>
        </pc:spChg>
        <pc:picChg chg="del">
          <ac:chgData name="Sridhar Alla" userId="ed201acc49875a42" providerId="LiveId" clId="{67FD4509-1D3F-4265-90A6-EAD90ECAE7BF}" dt="2019-09-23T00:51:34.896" v="25" actId="478"/>
          <ac:picMkLst>
            <pc:docMk/>
            <pc:sldMk cId="0" sldId="524"/>
            <ac:picMk id="4" creationId="{4A326384-672F-48A0-99EB-319F31674B22}"/>
          </ac:picMkLst>
        </pc:picChg>
      </pc:sldChg>
      <pc:sldChg chg="add">
        <pc:chgData name="Sridhar Alla" userId="ed201acc49875a42" providerId="LiveId" clId="{67FD4509-1D3F-4265-90A6-EAD90ECAE7BF}" dt="2019-09-23T00:52:15.543" v="28"/>
        <pc:sldMkLst>
          <pc:docMk/>
          <pc:sldMk cId="0" sldId="528"/>
        </pc:sldMkLst>
      </pc:sldChg>
      <pc:sldChg chg="add">
        <pc:chgData name="Sridhar Alla" userId="ed201acc49875a42" providerId="LiveId" clId="{67FD4509-1D3F-4265-90A6-EAD90ECAE7BF}" dt="2019-09-23T00:52:38.390" v="29"/>
        <pc:sldMkLst>
          <pc:docMk/>
          <pc:sldMk cId="0" sldId="529"/>
        </pc:sldMkLst>
      </pc:sldChg>
      <pc:sldChg chg="add">
        <pc:chgData name="Sridhar Alla" userId="ed201acc49875a42" providerId="LiveId" clId="{67FD4509-1D3F-4265-90A6-EAD90ECAE7BF}" dt="2019-09-23T00:52:38.390" v="29"/>
        <pc:sldMkLst>
          <pc:docMk/>
          <pc:sldMk cId="0" sldId="530"/>
        </pc:sldMkLst>
      </pc:sldChg>
      <pc:sldChg chg="add">
        <pc:chgData name="Sridhar Alla" userId="ed201acc49875a42" providerId="LiveId" clId="{67FD4509-1D3F-4265-90A6-EAD90ECAE7BF}" dt="2019-09-23T00:52:38.390" v="29"/>
        <pc:sldMkLst>
          <pc:docMk/>
          <pc:sldMk cId="0" sldId="532"/>
        </pc:sldMkLst>
      </pc:sldChg>
      <pc:sldChg chg="add">
        <pc:chgData name="Sridhar Alla" userId="ed201acc49875a42" providerId="LiveId" clId="{67FD4509-1D3F-4265-90A6-EAD90ECAE7BF}" dt="2019-09-23T00:52:38.390" v="29"/>
        <pc:sldMkLst>
          <pc:docMk/>
          <pc:sldMk cId="1266728009" sldId="533"/>
        </pc:sldMkLst>
      </pc:sldChg>
      <pc:sldChg chg="add">
        <pc:chgData name="Sridhar Alla" userId="ed201acc49875a42" providerId="LiveId" clId="{67FD4509-1D3F-4265-90A6-EAD90ECAE7BF}" dt="2019-09-23T00:52:38.390" v="29"/>
        <pc:sldMkLst>
          <pc:docMk/>
          <pc:sldMk cId="226502827" sldId="534"/>
        </pc:sldMkLst>
      </pc:sldChg>
      <pc:sldChg chg="modSp add del">
        <pc:chgData name="Sridhar Alla" userId="ed201acc49875a42" providerId="LiveId" clId="{67FD4509-1D3F-4265-90A6-EAD90ECAE7BF}" dt="2019-09-23T00:55:45.153" v="42"/>
        <pc:sldMkLst>
          <pc:docMk/>
          <pc:sldMk cId="2299866166" sldId="537"/>
        </pc:sldMkLst>
        <pc:spChg chg="mod">
          <ac:chgData name="Sridhar Alla" userId="ed201acc49875a42" providerId="LiveId" clId="{67FD4509-1D3F-4265-90A6-EAD90ECAE7BF}" dt="2019-09-23T00:55:29.619" v="41" actId="207"/>
          <ac:spMkLst>
            <pc:docMk/>
            <pc:sldMk cId="2299866166" sldId="537"/>
            <ac:spMk id="10243" creationId="{FB36AF2D-86DD-4156-BD00-04446BF2C437}"/>
          </ac:spMkLst>
        </pc:spChg>
      </pc:sldChg>
      <pc:sldChg chg="add">
        <pc:chgData name="Sridhar Alla" userId="ed201acc49875a42" providerId="LiveId" clId="{67FD4509-1D3F-4265-90A6-EAD90ECAE7BF}" dt="2019-09-23T00:52:38.390" v="29"/>
        <pc:sldMkLst>
          <pc:docMk/>
          <pc:sldMk cId="1081866215" sldId="538"/>
        </pc:sldMkLst>
      </pc:sldChg>
      <pc:sldChg chg="add">
        <pc:chgData name="Sridhar Alla" userId="ed201acc49875a42" providerId="LiveId" clId="{67FD4509-1D3F-4265-90A6-EAD90ECAE7BF}" dt="2019-09-23T00:52:38.390" v="29"/>
        <pc:sldMkLst>
          <pc:docMk/>
          <pc:sldMk cId="3779646967" sldId="539"/>
        </pc:sldMkLst>
      </pc:sldChg>
      <pc:sldChg chg="add">
        <pc:chgData name="Sridhar Alla" userId="ed201acc49875a42" providerId="LiveId" clId="{67FD4509-1D3F-4265-90A6-EAD90ECAE7BF}" dt="2019-09-23T00:52:38.390" v="29"/>
        <pc:sldMkLst>
          <pc:docMk/>
          <pc:sldMk cId="941961724" sldId="540"/>
        </pc:sldMkLst>
      </pc:sldChg>
      <pc:sldChg chg="add">
        <pc:chgData name="Sridhar Alla" userId="ed201acc49875a42" providerId="LiveId" clId="{67FD4509-1D3F-4265-90A6-EAD90ECAE7BF}" dt="2019-09-23T00:52:38.390" v="29"/>
        <pc:sldMkLst>
          <pc:docMk/>
          <pc:sldMk cId="1728481813" sldId="541"/>
        </pc:sldMkLst>
      </pc:sldChg>
      <pc:sldChg chg="add">
        <pc:chgData name="Sridhar Alla" userId="ed201acc49875a42" providerId="LiveId" clId="{67FD4509-1D3F-4265-90A6-EAD90ECAE7BF}" dt="2019-09-23T00:52:38.390" v="29"/>
        <pc:sldMkLst>
          <pc:docMk/>
          <pc:sldMk cId="2951873005" sldId="542"/>
        </pc:sldMkLst>
      </pc:sldChg>
      <pc:sldChg chg="add del">
        <pc:chgData name="Sridhar Alla" userId="ed201acc49875a42" providerId="LiveId" clId="{67FD4509-1D3F-4265-90A6-EAD90ECAE7BF}" dt="2019-09-23T00:56:23.774" v="45" actId="47"/>
        <pc:sldMkLst>
          <pc:docMk/>
          <pc:sldMk cId="1540664286" sldId="543"/>
        </pc:sldMkLst>
      </pc:sldChg>
      <pc:sldChg chg="add del">
        <pc:chgData name="Sridhar Alla" userId="ed201acc49875a42" providerId="LiveId" clId="{67FD4509-1D3F-4265-90A6-EAD90ECAE7BF}" dt="2019-09-23T00:54:11.947" v="33" actId="47"/>
        <pc:sldMkLst>
          <pc:docMk/>
          <pc:sldMk cId="558827127" sldId="544"/>
        </pc:sldMkLst>
      </pc:sldChg>
      <pc:sldChg chg="add del">
        <pc:chgData name="Sridhar Alla" userId="ed201acc49875a42" providerId="LiveId" clId="{67FD4509-1D3F-4265-90A6-EAD90ECAE7BF}" dt="2019-09-23T00:56:23.774" v="45" actId="47"/>
        <pc:sldMkLst>
          <pc:docMk/>
          <pc:sldMk cId="2923790140" sldId="544"/>
        </pc:sldMkLst>
      </pc:sldChg>
      <pc:sldChg chg="add del">
        <pc:chgData name="Sridhar Alla" userId="ed201acc49875a42" providerId="LiveId" clId="{67FD4509-1D3F-4265-90A6-EAD90ECAE7BF}" dt="2019-09-23T00:54:11.947" v="33" actId="47"/>
        <pc:sldMkLst>
          <pc:docMk/>
          <pc:sldMk cId="2633004090" sldId="545"/>
        </pc:sldMkLst>
      </pc:sldChg>
      <pc:sldChg chg="add">
        <pc:chgData name="Sridhar Alla" userId="ed201acc49875a42" providerId="LiveId" clId="{67FD4509-1D3F-4265-90A6-EAD90ECAE7BF}" dt="2019-09-23T00:56:18.278" v="44"/>
        <pc:sldMkLst>
          <pc:docMk/>
          <pc:sldMk cId="2645615488" sldId="545"/>
        </pc:sldMkLst>
      </pc:sldChg>
      <pc:sldChg chg="add">
        <pc:chgData name="Sridhar Alla" userId="ed201acc49875a42" providerId="LiveId" clId="{67FD4509-1D3F-4265-90A6-EAD90ECAE7BF}" dt="2019-09-23T00:56:35.417" v="46"/>
        <pc:sldMkLst>
          <pc:docMk/>
          <pc:sldMk cId="1232672706" sldId="546"/>
        </pc:sldMkLst>
      </pc:sldChg>
      <pc:sldChg chg="add del">
        <pc:chgData name="Sridhar Alla" userId="ed201acc49875a42" providerId="LiveId" clId="{67FD4509-1D3F-4265-90A6-EAD90ECAE7BF}" dt="2019-09-23T00:54:11.947" v="33" actId="47"/>
        <pc:sldMkLst>
          <pc:docMk/>
          <pc:sldMk cId="3503471257" sldId="546"/>
        </pc:sldMkLst>
      </pc:sldChg>
      <pc:sldChg chg="add del">
        <pc:chgData name="Sridhar Alla" userId="ed201acc49875a42" providerId="LiveId" clId="{67FD4509-1D3F-4265-90A6-EAD90ECAE7BF}" dt="2019-09-23T00:54:11.947" v="33" actId="47"/>
        <pc:sldMkLst>
          <pc:docMk/>
          <pc:sldMk cId="2927912068" sldId="547"/>
        </pc:sldMkLst>
      </pc:sldChg>
      <pc:sldChg chg="add del">
        <pc:chgData name="Sridhar Alla" userId="ed201acc49875a42" providerId="LiveId" clId="{67FD4509-1D3F-4265-90A6-EAD90ECAE7BF}" dt="2019-09-23T00:54:11.947" v="33" actId="47"/>
        <pc:sldMkLst>
          <pc:docMk/>
          <pc:sldMk cId="2628307645" sldId="548"/>
        </pc:sldMkLst>
      </pc:sldChg>
      <pc:sldChg chg="add del">
        <pc:chgData name="Sridhar Alla" userId="ed201acc49875a42" providerId="LiveId" clId="{67FD4509-1D3F-4265-90A6-EAD90ECAE7BF}" dt="2019-09-23T00:54:11.947" v="33" actId="47"/>
        <pc:sldMkLst>
          <pc:docMk/>
          <pc:sldMk cId="494506948" sldId="549"/>
        </pc:sldMkLst>
      </pc:sldChg>
      <pc:sldChg chg="add del">
        <pc:chgData name="Sridhar Alla" userId="ed201acc49875a42" providerId="LiveId" clId="{67FD4509-1D3F-4265-90A6-EAD90ECAE7BF}" dt="2019-09-23T00:54:11.947" v="33" actId="47"/>
        <pc:sldMkLst>
          <pc:docMk/>
          <pc:sldMk cId="66385419" sldId="550"/>
        </pc:sldMkLst>
      </pc:sldChg>
      <pc:sldChg chg="add del">
        <pc:chgData name="Sridhar Alla" userId="ed201acc49875a42" providerId="LiveId" clId="{67FD4509-1D3F-4265-90A6-EAD90ECAE7BF}" dt="2019-09-23T00:54:16.138" v="34" actId="47"/>
        <pc:sldMkLst>
          <pc:docMk/>
          <pc:sldMk cId="4180391938" sldId="551"/>
        </pc:sldMkLst>
      </pc:sldChg>
      <pc:sldChg chg="add del">
        <pc:chgData name="Sridhar Alla" userId="ed201acc49875a42" providerId="LiveId" clId="{67FD4509-1D3F-4265-90A6-EAD90ECAE7BF}" dt="2019-09-23T00:54:11.947" v="33" actId="47"/>
        <pc:sldMkLst>
          <pc:docMk/>
          <pc:sldMk cId="1301385928" sldId="552"/>
        </pc:sldMkLst>
      </pc:sldChg>
      <pc:sldMasterChg chg="delSldLayout">
        <pc:chgData name="Sridhar Alla" userId="ed201acc49875a42" providerId="LiveId" clId="{67FD4509-1D3F-4265-90A6-EAD90ECAE7BF}" dt="2019-09-23T00:54:25.285" v="37" actId="47"/>
        <pc:sldMasterMkLst>
          <pc:docMk/>
          <pc:sldMasterMk cId="3785245277" sldId="2147483746"/>
        </pc:sldMasterMkLst>
        <pc:sldLayoutChg chg="del">
          <pc:chgData name="Sridhar Alla" userId="ed201acc49875a42" providerId="LiveId" clId="{67FD4509-1D3F-4265-90A6-EAD90ECAE7BF}" dt="2019-09-23T00:54:25.285" v="37" actId="47"/>
          <pc:sldLayoutMkLst>
            <pc:docMk/>
            <pc:sldMasterMk cId="3785245277" sldId="2147483746"/>
            <pc:sldLayoutMk cId="1539099821" sldId="2147483752"/>
          </pc:sldLayoutMkLst>
        </pc:sldLayoutChg>
        <pc:sldLayoutChg chg="del">
          <pc:chgData name="Sridhar Alla" userId="ed201acc49875a42" providerId="LiveId" clId="{67FD4509-1D3F-4265-90A6-EAD90ECAE7BF}" dt="2019-09-23T00:54:11.947" v="33" actId="47"/>
          <pc:sldLayoutMkLst>
            <pc:docMk/>
            <pc:sldMasterMk cId="3785245277" sldId="2147483746"/>
            <pc:sldLayoutMk cId="1464792566" sldId="2147483753"/>
          </pc:sldLayoutMkLst>
        </pc:sldLayoutChg>
      </pc:sldMasterChg>
    </pc:docChg>
  </pc:docChgLst>
  <pc:docChgLst>
    <pc:chgData name="Sridhar Alla" userId="ed201acc49875a42" providerId="LiveId" clId="{8E56FF4B-B36C-4245-A6BC-48007AB2ACCE}"/>
    <pc:docChg chg="undo custSel addSld delSld modSld delMainMaster">
      <pc:chgData name="Sridhar Alla" userId="ed201acc49875a42" providerId="LiveId" clId="{8E56FF4B-B36C-4245-A6BC-48007AB2ACCE}" dt="2019-10-16T23:10:07.690" v="965" actId="14100"/>
      <pc:docMkLst>
        <pc:docMk/>
      </pc:docMkLst>
      <pc:sldChg chg="modSp">
        <pc:chgData name="Sridhar Alla" userId="ed201acc49875a42" providerId="LiveId" clId="{8E56FF4B-B36C-4245-A6BC-48007AB2ACCE}" dt="2019-10-14T03:14:32.415" v="684" actId="2711"/>
        <pc:sldMkLst>
          <pc:docMk/>
          <pc:sldMk cId="0" sldId="258"/>
        </pc:sldMkLst>
        <pc:spChg chg="mod">
          <ac:chgData name="Sridhar Alla" userId="ed201acc49875a42" providerId="LiveId" clId="{8E56FF4B-B36C-4245-A6BC-48007AB2ACCE}" dt="2019-10-14T03:14:32.415" v="684" actId="2711"/>
          <ac:spMkLst>
            <pc:docMk/>
            <pc:sldMk cId="0" sldId="258"/>
            <ac:spMk id="301" creationId="{00000000-0000-0000-0000-000000000000}"/>
          </ac:spMkLst>
        </pc:spChg>
        <pc:spChg chg="mod">
          <ac:chgData name="Sridhar Alla" userId="ed201acc49875a42" providerId="LiveId" clId="{8E56FF4B-B36C-4245-A6BC-48007AB2ACCE}" dt="2019-10-14T03:14:32.415" v="684" actId="2711"/>
          <ac:spMkLst>
            <pc:docMk/>
            <pc:sldMk cId="0" sldId="258"/>
            <ac:spMk id="302" creationId="{00000000-0000-0000-0000-000000000000}"/>
          </ac:spMkLst>
        </pc:spChg>
      </pc:sldChg>
      <pc:sldChg chg="delSp modSp del">
        <pc:chgData name="Sridhar Alla" userId="ed201acc49875a42" providerId="LiveId" clId="{8E56FF4B-B36C-4245-A6BC-48007AB2ACCE}" dt="2019-10-14T03:22:51.720" v="778" actId="47"/>
        <pc:sldMkLst>
          <pc:docMk/>
          <pc:sldMk cId="0" sldId="259"/>
        </pc:sldMkLst>
        <pc:spChg chg="mod">
          <ac:chgData name="Sridhar Alla" userId="ed201acc49875a42" providerId="LiveId" clId="{8E56FF4B-B36C-4245-A6BC-48007AB2ACCE}" dt="2019-10-14T03:14:39.177" v="685" actId="2711"/>
          <ac:spMkLst>
            <pc:docMk/>
            <pc:sldMk cId="0" sldId="259"/>
            <ac:spMk id="307" creationId="{00000000-0000-0000-0000-000000000000}"/>
          </ac:spMkLst>
        </pc:spChg>
        <pc:spChg chg="mod">
          <ac:chgData name="Sridhar Alla" userId="ed201acc49875a42" providerId="LiveId" clId="{8E56FF4B-B36C-4245-A6BC-48007AB2ACCE}" dt="2019-10-14T03:14:39.177" v="685" actId="2711"/>
          <ac:spMkLst>
            <pc:docMk/>
            <pc:sldMk cId="0" sldId="259"/>
            <ac:spMk id="308" creationId="{00000000-0000-0000-0000-000000000000}"/>
          </ac:spMkLst>
        </pc:spChg>
        <pc:spChg chg="mod">
          <ac:chgData name="Sridhar Alla" userId="ed201acc49875a42" providerId="LiveId" clId="{8E56FF4B-B36C-4245-A6BC-48007AB2ACCE}" dt="2019-10-14T03:14:39.177" v="685" actId="2711"/>
          <ac:spMkLst>
            <pc:docMk/>
            <pc:sldMk cId="0" sldId="259"/>
            <ac:spMk id="309" creationId="{00000000-0000-0000-0000-000000000000}"/>
          </ac:spMkLst>
        </pc:spChg>
        <pc:spChg chg="mod">
          <ac:chgData name="Sridhar Alla" userId="ed201acc49875a42" providerId="LiveId" clId="{8E56FF4B-B36C-4245-A6BC-48007AB2ACCE}" dt="2019-10-14T03:14:39.177" v="685" actId="2711"/>
          <ac:spMkLst>
            <pc:docMk/>
            <pc:sldMk cId="0" sldId="259"/>
            <ac:spMk id="310" creationId="{00000000-0000-0000-0000-000000000000}"/>
          </ac:spMkLst>
        </pc:spChg>
        <pc:spChg chg="del mod">
          <ac:chgData name="Sridhar Alla" userId="ed201acc49875a42" providerId="LiveId" clId="{8E56FF4B-B36C-4245-A6BC-48007AB2ACCE}" dt="2019-10-14T03:22:44.303" v="775"/>
          <ac:spMkLst>
            <pc:docMk/>
            <pc:sldMk cId="0" sldId="259"/>
            <ac:spMk id="311" creationId="{00000000-0000-0000-0000-000000000000}"/>
          </ac:spMkLst>
        </pc:spChg>
      </pc:sldChg>
      <pc:sldChg chg="modSp del">
        <pc:chgData name="Sridhar Alla" userId="ed201acc49875a42" providerId="LiveId" clId="{8E56FF4B-B36C-4245-A6BC-48007AB2ACCE}" dt="2019-10-14T03:25:14.592" v="790" actId="47"/>
        <pc:sldMkLst>
          <pc:docMk/>
          <pc:sldMk cId="0" sldId="260"/>
        </pc:sldMkLst>
        <pc:spChg chg="mod">
          <ac:chgData name="Sridhar Alla" userId="ed201acc49875a42" providerId="LiveId" clId="{8E56FF4B-B36C-4245-A6BC-48007AB2ACCE}" dt="2019-10-14T03:14:45.412" v="686" actId="2711"/>
          <ac:spMkLst>
            <pc:docMk/>
            <pc:sldMk cId="0" sldId="260"/>
            <ac:spMk id="316" creationId="{00000000-0000-0000-0000-000000000000}"/>
          </ac:spMkLst>
        </pc:spChg>
        <pc:spChg chg="mod">
          <ac:chgData name="Sridhar Alla" userId="ed201acc49875a42" providerId="LiveId" clId="{8E56FF4B-B36C-4245-A6BC-48007AB2ACCE}" dt="2019-10-14T03:14:45.412" v="686" actId="2711"/>
          <ac:spMkLst>
            <pc:docMk/>
            <pc:sldMk cId="0" sldId="260"/>
            <ac:spMk id="317" creationId="{00000000-0000-0000-0000-000000000000}"/>
          </ac:spMkLst>
        </pc:spChg>
        <pc:spChg chg="mod">
          <ac:chgData name="Sridhar Alla" userId="ed201acc49875a42" providerId="LiveId" clId="{8E56FF4B-B36C-4245-A6BC-48007AB2ACCE}" dt="2019-10-14T03:14:45.412" v="686" actId="2711"/>
          <ac:spMkLst>
            <pc:docMk/>
            <pc:sldMk cId="0" sldId="260"/>
            <ac:spMk id="318" creationId="{00000000-0000-0000-0000-000000000000}"/>
          </ac:spMkLst>
        </pc:spChg>
      </pc:sldChg>
      <pc:sldChg chg="modSp del">
        <pc:chgData name="Sridhar Alla" userId="ed201acc49875a42" providerId="LiveId" clId="{8E56FF4B-B36C-4245-A6BC-48007AB2ACCE}" dt="2019-10-14T03:33:25.103" v="898" actId="47"/>
        <pc:sldMkLst>
          <pc:docMk/>
          <pc:sldMk cId="0" sldId="263"/>
        </pc:sldMkLst>
        <pc:spChg chg="mod">
          <ac:chgData name="Sridhar Alla" userId="ed201acc49875a42" providerId="LiveId" clId="{8E56FF4B-B36C-4245-A6BC-48007AB2ACCE}" dt="2019-10-14T03:15:03.710" v="689" actId="2711"/>
          <ac:spMkLst>
            <pc:docMk/>
            <pc:sldMk cId="0" sldId="263"/>
            <ac:spMk id="340" creationId="{00000000-0000-0000-0000-000000000000}"/>
          </ac:spMkLst>
        </pc:spChg>
        <pc:spChg chg="mod">
          <ac:chgData name="Sridhar Alla" userId="ed201acc49875a42" providerId="LiveId" clId="{8E56FF4B-B36C-4245-A6BC-48007AB2ACCE}" dt="2019-10-14T03:15:03.710" v="689" actId="2711"/>
          <ac:spMkLst>
            <pc:docMk/>
            <pc:sldMk cId="0" sldId="263"/>
            <ac:spMk id="341" creationId="{00000000-0000-0000-0000-000000000000}"/>
          </ac:spMkLst>
        </pc:spChg>
        <pc:spChg chg="mod">
          <ac:chgData name="Sridhar Alla" userId="ed201acc49875a42" providerId="LiveId" clId="{8E56FF4B-B36C-4245-A6BC-48007AB2ACCE}" dt="2019-10-14T03:15:03.710" v="689" actId="2711"/>
          <ac:spMkLst>
            <pc:docMk/>
            <pc:sldMk cId="0" sldId="263"/>
            <ac:spMk id="342" creationId="{00000000-0000-0000-0000-000000000000}"/>
          </ac:spMkLst>
        </pc:spChg>
      </pc:sldChg>
      <pc:sldChg chg="add del">
        <pc:chgData name="Sridhar Alla" userId="ed201acc49875a42" providerId="LiveId" clId="{8E56FF4B-B36C-4245-A6BC-48007AB2ACCE}" dt="2019-10-14T02:44:59.430" v="164" actId="47"/>
        <pc:sldMkLst>
          <pc:docMk/>
          <pc:sldMk cId="0" sldId="264"/>
        </pc:sldMkLst>
      </pc:sldChg>
      <pc:sldChg chg="add del">
        <pc:chgData name="Sridhar Alla" userId="ed201acc49875a42" providerId="LiveId" clId="{8E56FF4B-B36C-4245-A6BC-48007AB2ACCE}" dt="2019-10-14T02:44:59.430" v="164" actId="47"/>
        <pc:sldMkLst>
          <pc:docMk/>
          <pc:sldMk cId="0" sldId="268"/>
        </pc:sldMkLst>
      </pc:sldChg>
      <pc:sldChg chg="add del">
        <pc:chgData name="Sridhar Alla" userId="ed201acc49875a42" providerId="LiveId" clId="{8E56FF4B-B36C-4245-A6BC-48007AB2ACCE}" dt="2019-10-14T02:44:59.430" v="164" actId="47"/>
        <pc:sldMkLst>
          <pc:docMk/>
          <pc:sldMk cId="0" sldId="269"/>
        </pc:sldMkLst>
      </pc:sldChg>
      <pc:sldChg chg="add del">
        <pc:chgData name="Sridhar Alla" userId="ed201acc49875a42" providerId="LiveId" clId="{8E56FF4B-B36C-4245-A6BC-48007AB2ACCE}" dt="2019-10-14T02:44:59.430" v="164" actId="47"/>
        <pc:sldMkLst>
          <pc:docMk/>
          <pc:sldMk cId="0" sldId="271"/>
        </pc:sldMkLst>
      </pc:sldChg>
      <pc:sldChg chg="add del">
        <pc:chgData name="Sridhar Alla" userId="ed201acc49875a42" providerId="LiveId" clId="{8E56FF4B-B36C-4245-A6BC-48007AB2ACCE}" dt="2019-10-14T02:44:59.430" v="164" actId="47"/>
        <pc:sldMkLst>
          <pc:docMk/>
          <pc:sldMk cId="0" sldId="272"/>
        </pc:sldMkLst>
      </pc:sldChg>
      <pc:sldChg chg="add del">
        <pc:chgData name="Sridhar Alla" userId="ed201acc49875a42" providerId="LiveId" clId="{8E56FF4B-B36C-4245-A6BC-48007AB2ACCE}" dt="2019-10-14T02:44:59.430" v="164" actId="47"/>
        <pc:sldMkLst>
          <pc:docMk/>
          <pc:sldMk cId="0" sldId="273"/>
        </pc:sldMkLst>
      </pc:sldChg>
      <pc:sldChg chg="add del">
        <pc:chgData name="Sridhar Alla" userId="ed201acc49875a42" providerId="LiveId" clId="{8E56FF4B-B36C-4245-A6BC-48007AB2ACCE}" dt="2019-10-14T02:44:59.430" v="164" actId="47"/>
        <pc:sldMkLst>
          <pc:docMk/>
          <pc:sldMk cId="0" sldId="275"/>
        </pc:sldMkLst>
      </pc:sldChg>
      <pc:sldChg chg="add del">
        <pc:chgData name="Sridhar Alla" userId="ed201acc49875a42" providerId="LiveId" clId="{8E56FF4B-B36C-4245-A6BC-48007AB2ACCE}" dt="2019-10-14T02:44:59.430" v="164" actId="47"/>
        <pc:sldMkLst>
          <pc:docMk/>
          <pc:sldMk cId="0" sldId="276"/>
        </pc:sldMkLst>
      </pc:sldChg>
      <pc:sldChg chg="add del">
        <pc:chgData name="Sridhar Alla" userId="ed201acc49875a42" providerId="LiveId" clId="{8E56FF4B-B36C-4245-A6BC-48007AB2ACCE}" dt="2019-10-14T02:44:59.430" v="164" actId="47"/>
        <pc:sldMkLst>
          <pc:docMk/>
          <pc:sldMk cId="0" sldId="277"/>
        </pc:sldMkLst>
      </pc:sldChg>
      <pc:sldChg chg="add del">
        <pc:chgData name="Sridhar Alla" userId="ed201acc49875a42" providerId="LiveId" clId="{8E56FF4B-B36C-4245-A6BC-48007AB2ACCE}" dt="2019-10-14T02:44:59.430" v="164" actId="47"/>
        <pc:sldMkLst>
          <pc:docMk/>
          <pc:sldMk cId="0" sldId="278"/>
        </pc:sldMkLst>
      </pc:sldChg>
      <pc:sldChg chg="add del">
        <pc:chgData name="Sridhar Alla" userId="ed201acc49875a42" providerId="LiveId" clId="{8E56FF4B-B36C-4245-A6BC-48007AB2ACCE}" dt="2019-10-14T02:44:59.430" v="164" actId="47"/>
        <pc:sldMkLst>
          <pc:docMk/>
          <pc:sldMk cId="0" sldId="279"/>
        </pc:sldMkLst>
      </pc:sldChg>
      <pc:sldChg chg="add del">
        <pc:chgData name="Sridhar Alla" userId="ed201acc49875a42" providerId="LiveId" clId="{8E56FF4B-B36C-4245-A6BC-48007AB2ACCE}" dt="2019-10-14T02:44:59.430" v="164" actId="47"/>
        <pc:sldMkLst>
          <pc:docMk/>
          <pc:sldMk cId="0" sldId="282"/>
        </pc:sldMkLst>
      </pc:sldChg>
      <pc:sldChg chg="add del">
        <pc:chgData name="Sridhar Alla" userId="ed201acc49875a42" providerId="LiveId" clId="{8E56FF4B-B36C-4245-A6BC-48007AB2ACCE}" dt="2019-10-14T02:44:59.430" v="164" actId="47"/>
        <pc:sldMkLst>
          <pc:docMk/>
          <pc:sldMk cId="0" sldId="283"/>
        </pc:sldMkLst>
      </pc:sldChg>
      <pc:sldChg chg="add del">
        <pc:chgData name="Sridhar Alla" userId="ed201acc49875a42" providerId="LiveId" clId="{8E56FF4B-B36C-4245-A6BC-48007AB2ACCE}" dt="2019-10-14T02:44:59.430" v="164" actId="47"/>
        <pc:sldMkLst>
          <pc:docMk/>
          <pc:sldMk cId="0" sldId="287"/>
        </pc:sldMkLst>
      </pc:sldChg>
      <pc:sldChg chg="add del">
        <pc:chgData name="Sridhar Alla" userId="ed201acc49875a42" providerId="LiveId" clId="{8E56FF4B-B36C-4245-A6BC-48007AB2ACCE}" dt="2019-10-14T02:44:59.430" v="164" actId="47"/>
        <pc:sldMkLst>
          <pc:docMk/>
          <pc:sldMk cId="0" sldId="288"/>
        </pc:sldMkLst>
      </pc:sldChg>
      <pc:sldChg chg="add del">
        <pc:chgData name="Sridhar Alla" userId="ed201acc49875a42" providerId="LiveId" clId="{8E56FF4B-B36C-4245-A6BC-48007AB2ACCE}" dt="2019-10-14T02:44:59.430" v="164" actId="47"/>
        <pc:sldMkLst>
          <pc:docMk/>
          <pc:sldMk cId="0" sldId="291"/>
        </pc:sldMkLst>
      </pc:sldChg>
      <pc:sldChg chg="add del">
        <pc:chgData name="Sridhar Alla" userId="ed201acc49875a42" providerId="LiveId" clId="{8E56FF4B-B36C-4245-A6BC-48007AB2ACCE}" dt="2019-10-14T02:44:59.430" v="164" actId="47"/>
        <pc:sldMkLst>
          <pc:docMk/>
          <pc:sldMk cId="0" sldId="292"/>
        </pc:sldMkLst>
      </pc:sldChg>
      <pc:sldChg chg="add del">
        <pc:chgData name="Sridhar Alla" userId="ed201acc49875a42" providerId="LiveId" clId="{8E56FF4B-B36C-4245-A6BC-48007AB2ACCE}" dt="2019-10-14T02:44:59.430" v="164" actId="47"/>
        <pc:sldMkLst>
          <pc:docMk/>
          <pc:sldMk cId="0" sldId="295"/>
        </pc:sldMkLst>
      </pc:sldChg>
      <pc:sldChg chg="del">
        <pc:chgData name="Sridhar Alla" userId="ed201acc49875a42" providerId="LiveId" clId="{8E56FF4B-B36C-4245-A6BC-48007AB2ACCE}" dt="2019-10-14T02:50:40.230" v="188" actId="47"/>
        <pc:sldMkLst>
          <pc:docMk/>
          <pc:sldMk cId="217500809" sldId="380"/>
        </pc:sldMkLst>
      </pc:sldChg>
      <pc:sldChg chg="del">
        <pc:chgData name="Sridhar Alla" userId="ed201acc49875a42" providerId="LiveId" clId="{8E56FF4B-B36C-4245-A6BC-48007AB2ACCE}" dt="2019-10-14T02:50:41.228" v="189" actId="47"/>
        <pc:sldMkLst>
          <pc:docMk/>
          <pc:sldMk cId="1567636617" sldId="381"/>
        </pc:sldMkLst>
      </pc:sldChg>
      <pc:sldChg chg="modSp del">
        <pc:chgData name="Sridhar Alla" userId="ed201acc49875a42" providerId="LiveId" clId="{8E56FF4B-B36C-4245-A6BC-48007AB2ACCE}" dt="2019-10-14T03:30:34.408" v="857" actId="47"/>
        <pc:sldMkLst>
          <pc:docMk/>
          <pc:sldMk cId="515014235" sldId="382"/>
        </pc:sldMkLst>
        <pc:spChg chg="mod">
          <ac:chgData name="Sridhar Alla" userId="ed201acc49875a42" providerId="LiveId" clId="{8E56FF4B-B36C-4245-A6BC-48007AB2ACCE}" dt="2019-10-14T03:14:02.473" v="682" actId="5793"/>
          <ac:spMkLst>
            <pc:docMk/>
            <pc:sldMk cId="515014235" sldId="382"/>
            <ac:spMk id="5" creationId="{00000000-0000-0000-0000-000000000000}"/>
          </ac:spMkLst>
        </pc:spChg>
      </pc:sldChg>
      <pc:sldChg chg="del">
        <pc:chgData name="Sridhar Alla" userId="ed201acc49875a42" providerId="LiveId" clId="{8E56FF4B-B36C-4245-A6BC-48007AB2ACCE}" dt="2019-10-14T03:30:35.622" v="858" actId="47"/>
        <pc:sldMkLst>
          <pc:docMk/>
          <pc:sldMk cId="3358347219" sldId="383"/>
        </pc:sldMkLst>
      </pc:sldChg>
      <pc:sldChg chg="del">
        <pc:chgData name="Sridhar Alla" userId="ed201acc49875a42" providerId="LiveId" clId="{8E56FF4B-B36C-4245-A6BC-48007AB2ACCE}" dt="2019-10-14T02:50:48.820" v="190" actId="47"/>
        <pc:sldMkLst>
          <pc:docMk/>
          <pc:sldMk cId="2568183628" sldId="384"/>
        </pc:sldMkLst>
      </pc:sldChg>
      <pc:sldChg chg="del">
        <pc:chgData name="Sridhar Alla" userId="ed201acc49875a42" providerId="LiveId" clId="{8E56FF4B-B36C-4245-A6BC-48007AB2ACCE}" dt="2019-10-14T03:30:36.887" v="859" actId="47"/>
        <pc:sldMkLst>
          <pc:docMk/>
          <pc:sldMk cId="2395883822" sldId="385"/>
        </pc:sldMkLst>
      </pc:sldChg>
      <pc:sldChg chg="add del">
        <pc:chgData name="Sridhar Alla" userId="ed201acc49875a42" providerId="LiveId" clId="{8E56FF4B-B36C-4245-A6BC-48007AB2ACCE}" dt="2019-10-14T02:44:59.430" v="164" actId="47"/>
        <pc:sldMkLst>
          <pc:docMk/>
          <pc:sldMk cId="0" sldId="521"/>
        </pc:sldMkLst>
      </pc:sldChg>
      <pc:sldChg chg="modSp del">
        <pc:chgData name="Sridhar Alla" userId="ed201acc49875a42" providerId="LiveId" clId="{8E56FF4B-B36C-4245-A6BC-48007AB2ACCE}" dt="2019-10-14T03:20:01.900" v="741" actId="47"/>
        <pc:sldMkLst>
          <pc:docMk/>
          <pc:sldMk cId="0" sldId="524"/>
        </pc:sldMkLst>
        <pc:spChg chg="mod">
          <ac:chgData name="Sridhar Alla" userId="ed201acc49875a42" providerId="LiveId" clId="{8E56FF4B-B36C-4245-A6BC-48007AB2ACCE}" dt="2019-10-14T03:13:23.671" v="636" actId="20577"/>
          <ac:spMkLst>
            <pc:docMk/>
            <pc:sldMk cId="0" sldId="524"/>
            <ac:spMk id="294" creationId="{00000000-0000-0000-0000-000000000000}"/>
          </ac:spMkLst>
        </pc:spChg>
        <pc:spChg chg="mod">
          <ac:chgData name="Sridhar Alla" userId="ed201acc49875a42" providerId="LiveId" clId="{8E56FF4B-B36C-4245-A6BC-48007AB2ACCE}" dt="2019-10-14T03:18:50.270" v="724" actId="12"/>
          <ac:spMkLst>
            <pc:docMk/>
            <pc:sldMk cId="0" sldId="524"/>
            <ac:spMk id="296" creationId="{00000000-0000-0000-0000-000000000000}"/>
          </ac:spMkLst>
        </pc:spChg>
      </pc:sldChg>
      <pc:sldChg chg="modSp del">
        <pc:chgData name="Sridhar Alla" userId="ed201acc49875a42" providerId="LiveId" clId="{8E56FF4B-B36C-4245-A6BC-48007AB2ACCE}" dt="2019-10-14T03:20:37.545" v="750" actId="47"/>
        <pc:sldMkLst>
          <pc:docMk/>
          <pc:sldMk cId="0" sldId="528"/>
        </pc:sldMkLst>
        <pc:spChg chg="mod">
          <ac:chgData name="Sridhar Alla" userId="ed201acc49875a42" providerId="LiveId" clId="{8E56FF4B-B36C-4245-A6BC-48007AB2ACCE}" dt="2019-10-14T03:14:16.633" v="683" actId="2711"/>
          <ac:spMkLst>
            <pc:docMk/>
            <pc:sldMk cId="0" sldId="528"/>
            <ac:spMk id="294" creationId="{00000000-0000-0000-0000-000000000000}"/>
          </ac:spMkLst>
        </pc:spChg>
        <pc:spChg chg="mod">
          <ac:chgData name="Sridhar Alla" userId="ed201acc49875a42" providerId="LiveId" clId="{8E56FF4B-B36C-4245-A6BC-48007AB2ACCE}" dt="2019-10-14T03:14:16.633" v="683" actId="2711"/>
          <ac:spMkLst>
            <pc:docMk/>
            <pc:sldMk cId="0" sldId="528"/>
            <ac:spMk id="296" creationId="{00000000-0000-0000-0000-000000000000}"/>
          </ac:spMkLst>
        </pc:spChg>
      </pc:sldChg>
      <pc:sldChg chg="modSp del">
        <pc:chgData name="Sridhar Alla" userId="ed201acc49875a42" providerId="LiveId" clId="{8E56FF4B-B36C-4245-A6BC-48007AB2ACCE}" dt="2019-10-14T03:32:01.693" v="878" actId="47"/>
        <pc:sldMkLst>
          <pc:docMk/>
          <pc:sldMk cId="0" sldId="529"/>
        </pc:sldMkLst>
        <pc:spChg chg="mod">
          <ac:chgData name="Sridhar Alla" userId="ed201acc49875a42" providerId="LiveId" clId="{8E56FF4B-B36C-4245-A6BC-48007AB2ACCE}" dt="2019-10-14T03:14:53.027" v="687" actId="2711"/>
          <ac:spMkLst>
            <pc:docMk/>
            <pc:sldMk cId="0" sldId="529"/>
            <ac:spMk id="323" creationId="{00000000-0000-0000-0000-000000000000}"/>
          </ac:spMkLst>
        </pc:spChg>
        <pc:spChg chg="mod">
          <ac:chgData name="Sridhar Alla" userId="ed201acc49875a42" providerId="LiveId" clId="{8E56FF4B-B36C-4245-A6BC-48007AB2ACCE}" dt="2019-10-14T03:14:53.027" v="687" actId="2711"/>
          <ac:spMkLst>
            <pc:docMk/>
            <pc:sldMk cId="0" sldId="529"/>
            <ac:spMk id="324" creationId="{00000000-0000-0000-0000-000000000000}"/>
          </ac:spMkLst>
        </pc:spChg>
        <pc:spChg chg="mod">
          <ac:chgData name="Sridhar Alla" userId="ed201acc49875a42" providerId="LiveId" clId="{8E56FF4B-B36C-4245-A6BC-48007AB2ACCE}" dt="2019-10-14T03:14:53.027" v="687" actId="2711"/>
          <ac:spMkLst>
            <pc:docMk/>
            <pc:sldMk cId="0" sldId="529"/>
            <ac:spMk id="325" creationId="{00000000-0000-0000-0000-000000000000}"/>
          </ac:spMkLst>
        </pc:spChg>
      </pc:sldChg>
      <pc:sldChg chg="modSp del">
        <pc:chgData name="Sridhar Alla" userId="ed201acc49875a42" providerId="LiveId" clId="{8E56FF4B-B36C-4245-A6BC-48007AB2ACCE}" dt="2019-10-14T03:33:50.919" v="905" actId="47"/>
        <pc:sldMkLst>
          <pc:docMk/>
          <pc:sldMk cId="0" sldId="530"/>
        </pc:sldMkLst>
        <pc:spChg chg="mod">
          <ac:chgData name="Sridhar Alla" userId="ed201acc49875a42" providerId="LiveId" clId="{8E56FF4B-B36C-4245-A6BC-48007AB2ACCE}" dt="2019-10-14T03:14:57.121" v="688" actId="2711"/>
          <ac:spMkLst>
            <pc:docMk/>
            <pc:sldMk cId="0" sldId="530"/>
            <ac:spMk id="330" creationId="{00000000-0000-0000-0000-000000000000}"/>
          </ac:spMkLst>
        </pc:spChg>
        <pc:spChg chg="mod">
          <ac:chgData name="Sridhar Alla" userId="ed201acc49875a42" providerId="LiveId" clId="{8E56FF4B-B36C-4245-A6BC-48007AB2ACCE}" dt="2019-10-14T03:14:57.121" v="688" actId="2711"/>
          <ac:spMkLst>
            <pc:docMk/>
            <pc:sldMk cId="0" sldId="530"/>
            <ac:spMk id="331" creationId="{00000000-0000-0000-0000-000000000000}"/>
          </ac:spMkLst>
        </pc:spChg>
        <pc:spChg chg="mod">
          <ac:chgData name="Sridhar Alla" userId="ed201acc49875a42" providerId="LiveId" clId="{8E56FF4B-B36C-4245-A6BC-48007AB2ACCE}" dt="2019-10-14T03:14:57.121" v="688" actId="2711"/>
          <ac:spMkLst>
            <pc:docMk/>
            <pc:sldMk cId="0" sldId="530"/>
            <ac:spMk id="332" creationId="{00000000-0000-0000-0000-000000000000}"/>
          </ac:spMkLst>
        </pc:spChg>
      </pc:sldChg>
      <pc:sldChg chg="modSp del">
        <pc:chgData name="Sridhar Alla" userId="ed201acc49875a42" providerId="LiveId" clId="{8E56FF4B-B36C-4245-A6BC-48007AB2ACCE}" dt="2019-10-14T03:32:54.686" v="891" actId="47"/>
        <pc:sldMkLst>
          <pc:docMk/>
          <pc:sldMk cId="0" sldId="532"/>
        </pc:sldMkLst>
        <pc:spChg chg="mod">
          <ac:chgData name="Sridhar Alla" userId="ed201acc49875a42" providerId="LiveId" clId="{8E56FF4B-B36C-4245-A6BC-48007AB2ACCE}" dt="2019-10-14T03:15:57.995" v="690" actId="2711"/>
          <ac:spMkLst>
            <pc:docMk/>
            <pc:sldMk cId="0" sldId="532"/>
            <ac:spMk id="354" creationId="{00000000-0000-0000-0000-000000000000}"/>
          </ac:spMkLst>
        </pc:spChg>
        <pc:spChg chg="mod">
          <ac:chgData name="Sridhar Alla" userId="ed201acc49875a42" providerId="LiveId" clId="{8E56FF4B-B36C-4245-A6BC-48007AB2ACCE}" dt="2019-10-14T03:15:57.995" v="690" actId="2711"/>
          <ac:spMkLst>
            <pc:docMk/>
            <pc:sldMk cId="0" sldId="532"/>
            <ac:spMk id="355" creationId="{00000000-0000-0000-0000-000000000000}"/>
          </ac:spMkLst>
        </pc:spChg>
        <pc:spChg chg="mod">
          <ac:chgData name="Sridhar Alla" userId="ed201acc49875a42" providerId="LiveId" clId="{8E56FF4B-B36C-4245-A6BC-48007AB2ACCE}" dt="2019-10-14T03:15:57.995" v="690" actId="2711"/>
          <ac:spMkLst>
            <pc:docMk/>
            <pc:sldMk cId="0" sldId="532"/>
            <ac:spMk id="356" creationId="{00000000-0000-0000-0000-000000000000}"/>
          </ac:spMkLst>
        </pc:spChg>
      </pc:sldChg>
      <pc:sldChg chg="modSp">
        <pc:chgData name="Sridhar Alla" userId="ed201acc49875a42" providerId="LiveId" clId="{8E56FF4B-B36C-4245-A6BC-48007AB2ACCE}" dt="2019-10-14T03:16:40.959" v="701" actId="2711"/>
        <pc:sldMkLst>
          <pc:docMk/>
          <pc:sldMk cId="1266728009" sldId="533"/>
        </pc:sldMkLst>
        <pc:spChg chg="mod">
          <ac:chgData name="Sridhar Alla" userId="ed201acc49875a42" providerId="LiveId" clId="{8E56FF4B-B36C-4245-A6BC-48007AB2ACCE}" dt="2019-10-14T03:16:40.959" v="701" actId="2711"/>
          <ac:spMkLst>
            <pc:docMk/>
            <pc:sldMk cId="1266728009" sldId="533"/>
            <ac:spMk id="301" creationId="{00000000-0000-0000-0000-000000000000}"/>
          </ac:spMkLst>
        </pc:spChg>
        <pc:spChg chg="mod">
          <ac:chgData name="Sridhar Alla" userId="ed201acc49875a42" providerId="LiveId" clId="{8E56FF4B-B36C-4245-A6BC-48007AB2ACCE}" dt="2019-10-14T03:16:40.959" v="701" actId="2711"/>
          <ac:spMkLst>
            <pc:docMk/>
            <pc:sldMk cId="1266728009" sldId="533"/>
            <ac:spMk id="302" creationId="{00000000-0000-0000-0000-000000000000}"/>
          </ac:spMkLst>
        </pc:spChg>
      </pc:sldChg>
      <pc:sldChg chg="del">
        <pc:chgData name="Sridhar Alla" userId="ed201acc49875a42" providerId="LiveId" clId="{8E56FF4B-B36C-4245-A6BC-48007AB2ACCE}" dt="2019-10-14T02:41:26.014" v="124" actId="47"/>
        <pc:sldMkLst>
          <pc:docMk/>
          <pc:sldMk cId="226502827" sldId="534"/>
        </pc:sldMkLst>
      </pc:sldChg>
      <pc:sldChg chg="modSp add del">
        <pc:chgData name="Sridhar Alla" userId="ed201acc49875a42" providerId="LiveId" clId="{8E56FF4B-B36C-4245-A6BC-48007AB2ACCE}" dt="2019-10-14T02:47:32.675" v="168" actId="47"/>
        <pc:sldMkLst>
          <pc:docMk/>
          <pc:sldMk cId="2299866166" sldId="537"/>
        </pc:sldMkLst>
        <pc:spChg chg="mod">
          <ac:chgData name="Sridhar Alla" userId="ed201acc49875a42" providerId="LiveId" clId="{8E56FF4B-B36C-4245-A6BC-48007AB2ACCE}" dt="2019-10-14T02:43:57.330" v="162" actId="20577"/>
          <ac:spMkLst>
            <pc:docMk/>
            <pc:sldMk cId="2299866166" sldId="537"/>
            <ac:spMk id="10242" creationId="{B4254489-9A95-436E-AF9C-7C6874C4A028}"/>
          </ac:spMkLst>
        </pc:spChg>
        <pc:spChg chg="mod">
          <ac:chgData name="Sridhar Alla" userId="ed201acc49875a42" providerId="LiveId" clId="{8E56FF4B-B36C-4245-A6BC-48007AB2ACCE}" dt="2019-10-14T02:43:47.863" v="129" actId="20577"/>
          <ac:spMkLst>
            <pc:docMk/>
            <pc:sldMk cId="2299866166" sldId="537"/>
            <ac:spMk id="10243" creationId="{FB36AF2D-86DD-4156-BD00-04446BF2C437}"/>
          </ac:spMkLst>
        </pc:spChg>
      </pc:sldChg>
      <pc:sldChg chg="modSp del">
        <pc:chgData name="Sridhar Alla" userId="ed201acc49875a42" providerId="LiveId" clId="{8E56FF4B-B36C-4245-A6BC-48007AB2ACCE}" dt="2019-10-14T03:32:35.830" v="885" actId="47"/>
        <pc:sldMkLst>
          <pc:docMk/>
          <pc:sldMk cId="1081866215" sldId="538"/>
        </pc:sldMkLst>
        <pc:spChg chg="mod">
          <ac:chgData name="Sridhar Alla" userId="ed201acc49875a42" providerId="LiveId" clId="{8E56FF4B-B36C-4245-A6BC-48007AB2ACCE}" dt="2019-10-14T03:16:05.463" v="691" actId="2711"/>
          <ac:spMkLst>
            <pc:docMk/>
            <pc:sldMk cId="1081866215" sldId="538"/>
            <ac:spMk id="354" creationId="{00000000-0000-0000-0000-000000000000}"/>
          </ac:spMkLst>
        </pc:spChg>
        <pc:spChg chg="mod">
          <ac:chgData name="Sridhar Alla" userId="ed201acc49875a42" providerId="LiveId" clId="{8E56FF4B-B36C-4245-A6BC-48007AB2ACCE}" dt="2019-10-14T03:16:05.463" v="691" actId="2711"/>
          <ac:spMkLst>
            <pc:docMk/>
            <pc:sldMk cId="1081866215" sldId="538"/>
            <ac:spMk id="355" creationId="{00000000-0000-0000-0000-000000000000}"/>
          </ac:spMkLst>
        </pc:spChg>
        <pc:spChg chg="mod">
          <ac:chgData name="Sridhar Alla" userId="ed201acc49875a42" providerId="LiveId" clId="{8E56FF4B-B36C-4245-A6BC-48007AB2ACCE}" dt="2019-10-14T03:16:11.928" v="692" actId="2711"/>
          <ac:spMkLst>
            <pc:docMk/>
            <pc:sldMk cId="1081866215" sldId="538"/>
            <ac:spMk id="356" creationId="{00000000-0000-0000-0000-000000000000}"/>
          </ac:spMkLst>
        </pc:spChg>
      </pc:sldChg>
      <pc:sldChg chg="modSp del">
        <pc:chgData name="Sridhar Alla" userId="ed201acc49875a42" providerId="LiveId" clId="{8E56FF4B-B36C-4245-A6BC-48007AB2ACCE}" dt="2019-10-14T03:30:23.295" v="855" actId="47"/>
        <pc:sldMkLst>
          <pc:docMk/>
          <pc:sldMk cId="3779646967" sldId="539"/>
        </pc:sldMkLst>
        <pc:spChg chg="mod">
          <ac:chgData name="Sridhar Alla" userId="ed201acc49875a42" providerId="LiveId" clId="{8E56FF4B-B36C-4245-A6BC-48007AB2ACCE}" dt="2019-10-14T03:16:16.819" v="693" actId="2711"/>
          <ac:spMkLst>
            <pc:docMk/>
            <pc:sldMk cId="3779646967" sldId="539"/>
            <ac:spMk id="354" creationId="{00000000-0000-0000-0000-000000000000}"/>
          </ac:spMkLst>
        </pc:spChg>
        <pc:spChg chg="mod">
          <ac:chgData name="Sridhar Alla" userId="ed201acc49875a42" providerId="LiveId" clId="{8E56FF4B-B36C-4245-A6BC-48007AB2ACCE}" dt="2019-10-14T03:16:16.819" v="693" actId="2711"/>
          <ac:spMkLst>
            <pc:docMk/>
            <pc:sldMk cId="3779646967" sldId="539"/>
            <ac:spMk id="355" creationId="{00000000-0000-0000-0000-000000000000}"/>
          </ac:spMkLst>
        </pc:spChg>
        <pc:spChg chg="mod">
          <ac:chgData name="Sridhar Alla" userId="ed201acc49875a42" providerId="LiveId" clId="{8E56FF4B-B36C-4245-A6BC-48007AB2ACCE}" dt="2019-10-14T03:17:13.774" v="706" actId="12"/>
          <ac:spMkLst>
            <pc:docMk/>
            <pc:sldMk cId="3779646967" sldId="539"/>
            <ac:spMk id="356" creationId="{00000000-0000-0000-0000-000000000000}"/>
          </ac:spMkLst>
        </pc:spChg>
      </pc:sldChg>
      <pc:sldChg chg="addSp delSp modSp del">
        <pc:chgData name="Sridhar Alla" userId="ed201acc49875a42" providerId="LiveId" clId="{8E56FF4B-B36C-4245-A6BC-48007AB2ACCE}" dt="2019-10-14T03:29:29.359" v="842" actId="47"/>
        <pc:sldMkLst>
          <pc:docMk/>
          <pc:sldMk cId="941961724" sldId="540"/>
        </pc:sldMkLst>
        <pc:spChg chg="add del mod">
          <ac:chgData name="Sridhar Alla" userId="ed201acc49875a42" providerId="LiveId" clId="{8E56FF4B-B36C-4245-A6BC-48007AB2ACCE}" dt="2019-10-14T03:16:24.297" v="697"/>
          <ac:spMkLst>
            <pc:docMk/>
            <pc:sldMk cId="941961724" sldId="540"/>
            <ac:spMk id="2" creationId="{B9FE1910-5DD8-49EB-B6F4-0E4B67C2B3BF}"/>
          </ac:spMkLst>
        </pc:spChg>
        <pc:spChg chg="mod">
          <ac:chgData name="Sridhar Alla" userId="ed201acc49875a42" providerId="LiveId" clId="{8E56FF4B-B36C-4245-A6BC-48007AB2ACCE}" dt="2019-10-14T03:16:26.631" v="698" actId="2711"/>
          <ac:spMkLst>
            <pc:docMk/>
            <pc:sldMk cId="941961724" sldId="540"/>
            <ac:spMk id="354" creationId="{00000000-0000-0000-0000-000000000000}"/>
          </ac:spMkLst>
        </pc:spChg>
        <pc:spChg chg="mod">
          <ac:chgData name="Sridhar Alla" userId="ed201acc49875a42" providerId="LiveId" clId="{8E56FF4B-B36C-4245-A6BC-48007AB2ACCE}" dt="2019-10-14T03:16:26.631" v="698" actId="2711"/>
          <ac:spMkLst>
            <pc:docMk/>
            <pc:sldMk cId="941961724" sldId="540"/>
            <ac:spMk id="356" creationId="{00000000-0000-0000-0000-000000000000}"/>
          </ac:spMkLst>
        </pc:spChg>
      </pc:sldChg>
      <pc:sldChg chg="modSp del">
        <pc:chgData name="Sridhar Alla" userId="ed201acc49875a42" providerId="LiveId" clId="{8E56FF4B-B36C-4245-A6BC-48007AB2ACCE}" dt="2019-10-14T03:28:48.735" v="831" actId="47"/>
        <pc:sldMkLst>
          <pc:docMk/>
          <pc:sldMk cId="1728481813" sldId="541"/>
        </pc:sldMkLst>
        <pc:spChg chg="mod">
          <ac:chgData name="Sridhar Alla" userId="ed201acc49875a42" providerId="LiveId" clId="{8E56FF4B-B36C-4245-A6BC-48007AB2ACCE}" dt="2019-10-14T03:16:31.087" v="699" actId="2711"/>
          <ac:spMkLst>
            <pc:docMk/>
            <pc:sldMk cId="1728481813" sldId="541"/>
            <ac:spMk id="8" creationId="{6B563BB7-E294-40EB-BD72-A46F7F19A36D}"/>
          </ac:spMkLst>
        </pc:spChg>
        <pc:spChg chg="mod">
          <ac:chgData name="Sridhar Alla" userId="ed201acc49875a42" providerId="LiveId" clId="{8E56FF4B-B36C-4245-A6BC-48007AB2ACCE}" dt="2019-10-14T03:16:31.087" v="699" actId="2711"/>
          <ac:spMkLst>
            <pc:docMk/>
            <pc:sldMk cId="1728481813" sldId="541"/>
            <ac:spMk id="354" creationId="{00000000-0000-0000-0000-000000000000}"/>
          </ac:spMkLst>
        </pc:spChg>
        <pc:spChg chg="mod">
          <ac:chgData name="Sridhar Alla" userId="ed201acc49875a42" providerId="LiveId" clId="{8E56FF4B-B36C-4245-A6BC-48007AB2ACCE}" dt="2019-10-14T03:16:31.087" v="699" actId="2711"/>
          <ac:spMkLst>
            <pc:docMk/>
            <pc:sldMk cId="1728481813" sldId="541"/>
            <ac:spMk id="356" creationId="{00000000-0000-0000-0000-000000000000}"/>
          </ac:spMkLst>
        </pc:spChg>
        <pc:picChg chg="mod">
          <ac:chgData name="Sridhar Alla" userId="ed201acc49875a42" providerId="LiveId" clId="{8E56FF4B-B36C-4245-A6BC-48007AB2ACCE}" dt="2019-10-14T03:16:31.087" v="699" actId="2711"/>
          <ac:picMkLst>
            <pc:docMk/>
            <pc:sldMk cId="1728481813" sldId="541"/>
            <ac:picMk id="9" creationId="{98FAB806-787D-407F-AAAF-462FCD166E2A}"/>
          </ac:picMkLst>
        </pc:picChg>
        <pc:picChg chg="mod">
          <ac:chgData name="Sridhar Alla" userId="ed201acc49875a42" providerId="LiveId" clId="{8E56FF4B-B36C-4245-A6BC-48007AB2ACCE}" dt="2019-10-14T03:16:31.087" v="699" actId="2711"/>
          <ac:picMkLst>
            <pc:docMk/>
            <pc:sldMk cId="1728481813" sldId="541"/>
            <ac:picMk id="12" creationId="{ADA63EA0-0C06-42ED-8040-A06C0F3ACD04}"/>
          </ac:picMkLst>
        </pc:picChg>
      </pc:sldChg>
      <pc:sldChg chg="modSp del">
        <pc:chgData name="Sridhar Alla" userId="ed201acc49875a42" providerId="LiveId" clId="{8E56FF4B-B36C-4245-A6BC-48007AB2ACCE}" dt="2019-10-14T03:27:48.120" v="820" actId="47"/>
        <pc:sldMkLst>
          <pc:docMk/>
          <pc:sldMk cId="2951873005" sldId="542"/>
        </pc:sldMkLst>
        <pc:spChg chg="mod">
          <ac:chgData name="Sridhar Alla" userId="ed201acc49875a42" providerId="LiveId" clId="{8E56FF4B-B36C-4245-A6BC-48007AB2ACCE}" dt="2019-10-14T03:16:35.631" v="700" actId="2711"/>
          <ac:spMkLst>
            <pc:docMk/>
            <pc:sldMk cId="2951873005" sldId="542"/>
            <ac:spMk id="8" creationId="{6B563BB7-E294-40EB-BD72-A46F7F19A36D}"/>
          </ac:spMkLst>
        </pc:spChg>
        <pc:spChg chg="mod">
          <ac:chgData name="Sridhar Alla" userId="ed201acc49875a42" providerId="LiveId" clId="{8E56FF4B-B36C-4245-A6BC-48007AB2ACCE}" dt="2019-10-14T03:16:35.631" v="700" actId="2711"/>
          <ac:spMkLst>
            <pc:docMk/>
            <pc:sldMk cId="2951873005" sldId="542"/>
            <ac:spMk id="354" creationId="{00000000-0000-0000-0000-000000000000}"/>
          </ac:spMkLst>
        </pc:spChg>
        <pc:spChg chg="mod">
          <ac:chgData name="Sridhar Alla" userId="ed201acc49875a42" providerId="LiveId" clId="{8E56FF4B-B36C-4245-A6BC-48007AB2ACCE}" dt="2019-10-14T03:16:35.631" v="700" actId="2711"/>
          <ac:spMkLst>
            <pc:docMk/>
            <pc:sldMk cId="2951873005" sldId="542"/>
            <ac:spMk id="356" creationId="{00000000-0000-0000-0000-000000000000}"/>
          </ac:spMkLst>
        </pc:spChg>
        <pc:picChg chg="mod">
          <ac:chgData name="Sridhar Alla" userId="ed201acc49875a42" providerId="LiveId" clId="{8E56FF4B-B36C-4245-A6BC-48007AB2ACCE}" dt="2019-10-14T03:16:35.631" v="700" actId="2711"/>
          <ac:picMkLst>
            <pc:docMk/>
            <pc:sldMk cId="2951873005" sldId="542"/>
            <ac:picMk id="2" creationId="{E27D0F40-8746-47B1-8142-F926ADEE3338}"/>
          </ac:picMkLst>
        </pc:picChg>
        <pc:picChg chg="mod">
          <ac:chgData name="Sridhar Alla" userId="ed201acc49875a42" providerId="LiveId" clId="{8E56FF4B-B36C-4245-A6BC-48007AB2ACCE}" dt="2019-10-14T03:16:35.631" v="700" actId="2711"/>
          <ac:picMkLst>
            <pc:docMk/>
            <pc:sldMk cId="2951873005" sldId="542"/>
            <ac:picMk id="6" creationId="{577CC9B3-2457-44B4-B719-59302FFCCD56}"/>
          </ac:picMkLst>
        </pc:picChg>
      </pc:sldChg>
      <pc:sldChg chg="add del">
        <pc:chgData name="Sridhar Alla" userId="ed201acc49875a42" providerId="LiveId" clId="{8E56FF4B-B36C-4245-A6BC-48007AB2ACCE}" dt="2019-10-14T02:44:59.430" v="164" actId="47"/>
        <pc:sldMkLst>
          <pc:docMk/>
          <pc:sldMk cId="558827127" sldId="544"/>
        </pc:sldMkLst>
      </pc:sldChg>
      <pc:sldChg chg="del">
        <pc:chgData name="Sridhar Alla" userId="ed201acc49875a42" providerId="LiveId" clId="{8E56FF4B-B36C-4245-A6BC-48007AB2ACCE}" dt="2019-10-14T02:50:37.638" v="187" actId="47"/>
        <pc:sldMkLst>
          <pc:docMk/>
          <pc:sldMk cId="2645615488" sldId="545"/>
        </pc:sldMkLst>
      </pc:sldChg>
      <pc:sldChg chg="modSp del">
        <pc:chgData name="Sridhar Alla" userId="ed201acc49875a42" providerId="LiveId" clId="{8E56FF4B-B36C-4245-A6BC-48007AB2ACCE}" dt="2019-10-14T03:30:33.423" v="856" actId="47"/>
        <pc:sldMkLst>
          <pc:docMk/>
          <pc:sldMk cId="1232672706" sldId="546"/>
        </pc:sldMkLst>
        <pc:spChg chg="mod">
          <ac:chgData name="Sridhar Alla" userId="ed201acc49875a42" providerId="LiveId" clId="{8E56FF4B-B36C-4245-A6BC-48007AB2ACCE}" dt="2019-10-14T03:13:58.352" v="676" actId="5793"/>
          <ac:spMkLst>
            <pc:docMk/>
            <pc:sldMk cId="1232672706" sldId="546"/>
            <ac:spMk id="5" creationId="{00000000-0000-0000-0000-000000000000}"/>
          </ac:spMkLst>
        </pc:spChg>
      </pc:sldChg>
      <pc:sldChg chg="add del">
        <pc:chgData name="Sridhar Alla" userId="ed201acc49875a42" providerId="LiveId" clId="{8E56FF4B-B36C-4245-A6BC-48007AB2ACCE}" dt="2019-10-14T02:44:59.430" v="164" actId="47"/>
        <pc:sldMkLst>
          <pc:docMk/>
          <pc:sldMk cId="2927912068" sldId="547"/>
        </pc:sldMkLst>
      </pc:sldChg>
      <pc:sldChg chg="add del">
        <pc:chgData name="Sridhar Alla" userId="ed201acc49875a42" providerId="LiveId" clId="{8E56FF4B-B36C-4245-A6BC-48007AB2ACCE}" dt="2019-10-14T02:44:59.430" v="164" actId="47"/>
        <pc:sldMkLst>
          <pc:docMk/>
          <pc:sldMk cId="2628307645" sldId="548"/>
        </pc:sldMkLst>
      </pc:sldChg>
      <pc:sldChg chg="add del">
        <pc:chgData name="Sridhar Alla" userId="ed201acc49875a42" providerId="LiveId" clId="{8E56FF4B-B36C-4245-A6BC-48007AB2ACCE}" dt="2019-10-14T02:44:59.430" v="164" actId="47"/>
        <pc:sldMkLst>
          <pc:docMk/>
          <pc:sldMk cId="494506948" sldId="549"/>
        </pc:sldMkLst>
      </pc:sldChg>
      <pc:sldChg chg="add del">
        <pc:chgData name="Sridhar Alla" userId="ed201acc49875a42" providerId="LiveId" clId="{8E56FF4B-B36C-4245-A6BC-48007AB2ACCE}" dt="2019-10-14T02:44:59.430" v="164" actId="47"/>
        <pc:sldMkLst>
          <pc:docMk/>
          <pc:sldMk cId="66385419" sldId="550"/>
        </pc:sldMkLst>
      </pc:sldChg>
      <pc:sldChg chg="add del">
        <pc:chgData name="Sridhar Alla" userId="ed201acc49875a42" providerId="LiveId" clId="{8E56FF4B-B36C-4245-A6BC-48007AB2ACCE}" dt="2019-10-14T02:44:59.430" v="164" actId="47"/>
        <pc:sldMkLst>
          <pc:docMk/>
          <pc:sldMk cId="4180391938" sldId="551"/>
        </pc:sldMkLst>
      </pc:sldChg>
      <pc:sldChg chg="add del">
        <pc:chgData name="Sridhar Alla" userId="ed201acc49875a42" providerId="LiveId" clId="{8E56FF4B-B36C-4245-A6BC-48007AB2ACCE}" dt="2019-10-14T02:44:59.430" v="164" actId="47"/>
        <pc:sldMkLst>
          <pc:docMk/>
          <pc:sldMk cId="1301385928" sldId="552"/>
        </pc:sldMkLst>
      </pc:sldChg>
      <pc:sldChg chg="add del">
        <pc:chgData name="Sridhar Alla" userId="ed201acc49875a42" providerId="LiveId" clId="{8E56FF4B-B36C-4245-A6BC-48007AB2ACCE}" dt="2019-10-14T02:44:59.430" v="164" actId="47"/>
        <pc:sldMkLst>
          <pc:docMk/>
          <pc:sldMk cId="2633004090" sldId="553"/>
        </pc:sldMkLst>
      </pc:sldChg>
      <pc:sldChg chg="add del">
        <pc:chgData name="Sridhar Alla" userId="ed201acc49875a42" providerId="LiveId" clId="{8E56FF4B-B36C-4245-A6BC-48007AB2ACCE}" dt="2019-10-14T02:44:59.430" v="164" actId="47"/>
        <pc:sldMkLst>
          <pc:docMk/>
          <pc:sldMk cId="3503471257" sldId="554"/>
        </pc:sldMkLst>
      </pc:sldChg>
      <pc:sldChg chg="add del">
        <pc:chgData name="Sridhar Alla" userId="ed201acc49875a42" providerId="LiveId" clId="{8E56FF4B-B36C-4245-A6BC-48007AB2ACCE}" dt="2019-10-14T03:18:39.224" v="720" actId="47"/>
        <pc:sldMkLst>
          <pc:docMk/>
          <pc:sldMk cId="1319300842" sldId="555"/>
        </pc:sldMkLst>
      </pc:sldChg>
      <pc:sldChg chg="add del">
        <pc:chgData name="Sridhar Alla" userId="ed201acc49875a42" providerId="LiveId" clId="{8E56FF4B-B36C-4245-A6BC-48007AB2ACCE}" dt="2019-10-14T03:18:40.714" v="721" actId="47"/>
        <pc:sldMkLst>
          <pc:docMk/>
          <pc:sldMk cId="3027691002" sldId="556"/>
        </pc:sldMkLst>
      </pc:sldChg>
      <pc:sldChg chg="addSp delSp modSp add">
        <pc:chgData name="Sridhar Alla" userId="ed201acc49875a42" providerId="LiveId" clId="{8E56FF4B-B36C-4245-A6BC-48007AB2ACCE}" dt="2019-10-14T03:17:05.878" v="704" actId="12"/>
        <pc:sldMkLst>
          <pc:docMk/>
          <pc:sldMk cId="2967224858" sldId="557"/>
        </pc:sldMkLst>
        <pc:spChg chg="mod">
          <ac:chgData name="Sridhar Alla" userId="ed201acc49875a42" providerId="LiveId" clId="{8E56FF4B-B36C-4245-A6BC-48007AB2ACCE}" dt="2019-10-14T02:48:59.970" v="171"/>
          <ac:spMkLst>
            <pc:docMk/>
            <pc:sldMk cId="2967224858" sldId="557"/>
            <ac:spMk id="4" creationId="{00000000-0000-0000-0000-000000000000}"/>
          </ac:spMkLst>
        </pc:spChg>
        <pc:spChg chg="mod">
          <ac:chgData name="Sridhar Alla" userId="ed201acc49875a42" providerId="LiveId" clId="{8E56FF4B-B36C-4245-A6BC-48007AB2ACCE}" dt="2019-10-14T03:17:05.878" v="704" actId="12"/>
          <ac:spMkLst>
            <pc:docMk/>
            <pc:sldMk cId="2967224858" sldId="557"/>
            <ac:spMk id="5" creationId="{00000000-0000-0000-0000-000000000000}"/>
          </ac:spMkLst>
        </pc:spChg>
        <pc:picChg chg="add del">
          <ac:chgData name="Sridhar Alla" userId="ed201acc49875a42" providerId="LiveId" clId="{8E56FF4B-B36C-4245-A6BC-48007AB2ACCE}" dt="2019-10-14T02:49:28.629" v="175"/>
          <ac:picMkLst>
            <pc:docMk/>
            <pc:sldMk cId="2967224858" sldId="557"/>
            <ac:picMk id="6" creationId="{E5B90D0B-0BE2-47E5-B602-6E741AECB558}"/>
          </ac:picMkLst>
        </pc:picChg>
        <pc:picChg chg="add del">
          <ac:chgData name="Sridhar Alla" userId="ed201acc49875a42" providerId="LiveId" clId="{8E56FF4B-B36C-4245-A6BC-48007AB2ACCE}" dt="2019-10-14T02:49:28.629" v="175"/>
          <ac:picMkLst>
            <pc:docMk/>
            <pc:sldMk cId="2967224858" sldId="557"/>
            <ac:picMk id="7" creationId="{E706EBC3-8FCF-4DC8-A376-220811A841DC}"/>
          </ac:picMkLst>
        </pc:picChg>
        <pc:picChg chg="add del">
          <ac:chgData name="Sridhar Alla" userId="ed201acc49875a42" providerId="LiveId" clId="{8E56FF4B-B36C-4245-A6BC-48007AB2ACCE}" dt="2019-10-14T02:49:38.604" v="177"/>
          <ac:picMkLst>
            <pc:docMk/>
            <pc:sldMk cId="2967224858" sldId="557"/>
            <ac:picMk id="8" creationId="{25FC4A36-9D85-40EB-802E-47C11FB324F8}"/>
          </ac:picMkLst>
        </pc:picChg>
        <pc:picChg chg="add del">
          <ac:chgData name="Sridhar Alla" userId="ed201acc49875a42" providerId="LiveId" clId="{8E56FF4B-B36C-4245-A6BC-48007AB2ACCE}" dt="2019-10-14T02:49:38.604" v="177"/>
          <ac:picMkLst>
            <pc:docMk/>
            <pc:sldMk cId="2967224858" sldId="557"/>
            <ac:picMk id="9" creationId="{A0191E6B-9434-4D62-856F-A1124FD687C3}"/>
          </ac:picMkLst>
        </pc:picChg>
        <pc:picChg chg="add mod">
          <ac:chgData name="Sridhar Alla" userId="ed201acc49875a42" providerId="LiveId" clId="{8E56FF4B-B36C-4245-A6BC-48007AB2ACCE}" dt="2019-10-14T02:50:20.377" v="186" actId="14100"/>
          <ac:picMkLst>
            <pc:docMk/>
            <pc:sldMk cId="2967224858" sldId="557"/>
            <ac:picMk id="10" creationId="{E1496D45-97EC-4749-928B-B26C3A8E3889}"/>
          </ac:picMkLst>
        </pc:picChg>
        <pc:picChg chg="add mod">
          <ac:chgData name="Sridhar Alla" userId="ed201acc49875a42" providerId="LiveId" clId="{8E56FF4B-B36C-4245-A6BC-48007AB2ACCE}" dt="2019-10-14T02:50:16.585" v="185" actId="1076"/>
          <ac:picMkLst>
            <pc:docMk/>
            <pc:sldMk cId="2967224858" sldId="557"/>
            <ac:picMk id="11" creationId="{1F1F31A8-0D14-4D98-AB2B-BA22B28E0A06}"/>
          </ac:picMkLst>
        </pc:picChg>
      </pc:sldChg>
      <pc:sldChg chg="modSp add">
        <pc:chgData name="Sridhar Alla" userId="ed201acc49875a42" providerId="LiveId" clId="{8E56FF4B-B36C-4245-A6BC-48007AB2ACCE}" dt="2019-10-14T03:16:59.010" v="703" actId="12"/>
        <pc:sldMkLst>
          <pc:docMk/>
          <pc:sldMk cId="4005509123" sldId="558"/>
        </pc:sldMkLst>
        <pc:spChg chg="mod">
          <ac:chgData name="Sridhar Alla" userId="ed201acc49875a42" providerId="LiveId" clId="{8E56FF4B-B36C-4245-A6BC-48007AB2ACCE}" dt="2019-10-14T02:51:17.526" v="205"/>
          <ac:spMkLst>
            <pc:docMk/>
            <pc:sldMk cId="4005509123" sldId="558"/>
            <ac:spMk id="4" creationId="{00000000-0000-0000-0000-000000000000}"/>
          </ac:spMkLst>
        </pc:spChg>
        <pc:spChg chg="mod">
          <ac:chgData name="Sridhar Alla" userId="ed201acc49875a42" providerId="LiveId" clId="{8E56FF4B-B36C-4245-A6BC-48007AB2ACCE}" dt="2019-10-14T03:16:59.010" v="703" actId="12"/>
          <ac:spMkLst>
            <pc:docMk/>
            <pc:sldMk cId="4005509123" sldId="558"/>
            <ac:spMk id="5" creationId="{00000000-0000-0000-0000-000000000000}"/>
          </ac:spMkLst>
        </pc:spChg>
      </pc:sldChg>
      <pc:sldChg chg="modSp add">
        <pc:chgData name="Sridhar Alla" userId="ed201acc49875a42" providerId="LiveId" clId="{8E56FF4B-B36C-4245-A6BC-48007AB2ACCE}" dt="2019-10-14T03:17:22.798" v="708" actId="12"/>
        <pc:sldMkLst>
          <pc:docMk/>
          <pc:sldMk cId="735385635" sldId="559"/>
        </pc:sldMkLst>
        <pc:spChg chg="mod">
          <ac:chgData name="Sridhar Alla" userId="ed201acc49875a42" providerId="LiveId" clId="{8E56FF4B-B36C-4245-A6BC-48007AB2ACCE}" dt="2019-10-14T02:51:31.061" v="207"/>
          <ac:spMkLst>
            <pc:docMk/>
            <pc:sldMk cId="735385635" sldId="559"/>
            <ac:spMk id="4" creationId="{00000000-0000-0000-0000-000000000000}"/>
          </ac:spMkLst>
        </pc:spChg>
        <pc:spChg chg="mod">
          <ac:chgData name="Sridhar Alla" userId="ed201acc49875a42" providerId="LiveId" clId="{8E56FF4B-B36C-4245-A6BC-48007AB2ACCE}" dt="2019-10-14T03:17:22.798" v="708" actId="12"/>
          <ac:spMkLst>
            <pc:docMk/>
            <pc:sldMk cId="735385635" sldId="559"/>
            <ac:spMk id="5" creationId="{00000000-0000-0000-0000-000000000000}"/>
          </ac:spMkLst>
        </pc:spChg>
      </pc:sldChg>
      <pc:sldChg chg="addSp modSp add">
        <pc:chgData name="Sridhar Alla" userId="ed201acc49875a42" providerId="LiveId" clId="{8E56FF4B-B36C-4245-A6BC-48007AB2ACCE}" dt="2019-10-14T03:17:35.247" v="709" actId="255"/>
        <pc:sldMkLst>
          <pc:docMk/>
          <pc:sldMk cId="617617796" sldId="560"/>
        </pc:sldMkLst>
        <pc:spChg chg="mod">
          <ac:chgData name="Sridhar Alla" userId="ed201acc49875a42" providerId="LiveId" clId="{8E56FF4B-B36C-4245-A6BC-48007AB2ACCE}" dt="2019-10-14T02:51:42.301" v="209"/>
          <ac:spMkLst>
            <pc:docMk/>
            <pc:sldMk cId="617617796" sldId="560"/>
            <ac:spMk id="4" creationId="{00000000-0000-0000-0000-000000000000}"/>
          </ac:spMkLst>
        </pc:spChg>
        <pc:spChg chg="mod">
          <ac:chgData name="Sridhar Alla" userId="ed201acc49875a42" providerId="LiveId" clId="{8E56FF4B-B36C-4245-A6BC-48007AB2ACCE}" dt="2019-10-14T03:17:35.247" v="709" actId="255"/>
          <ac:spMkLst>
            <pc:docMk/>
            <pc:sldMk cId="617617796" sldId="560"/>
            <ac:spMk id="5" creationId="{00000000-0000-0000-0000-000000000000}"/>
          </ac:spMkLst>
        </pc:spChg>
        <pc:picChg chg="add mod">
          <ac:chgData name="Sridhar Alla" userId="ed201acc49875a42" providerId="LiveId" clId="{8E56FF4B-B36C-4245-A6BC-48007AB2ACCE}" dt="2019-10-14T02:52:13.633" v="219" actId="1076"/>
          <ac:picMkLst>
            <pc:docMk/>
            <pc:sldMk cId="617617796" sldId="560"/>
            <ac:picMk id="6" creationId="{733AEA00-82B3-468F-8911-FB39424BEC2B}"/>
          </ac:picMkLst>
        </pc:picChg>
      </pc:sldChg>
      <pc:sldChg chg="modSp add">
        <pc:chgData name="Sridhar Alla" userId="ed201acc49875a42" providerId="LiveId" clId="{8E56FF4B-B36C-4245-A6BC-48007AB2ACCE}" dt="2019-10-14T03:17:39.894" v="710" actId="12"/>
        <pc:sldMkLst>
          <pc:docMk/>
          <pc:sldMk cId="3888807132" sldId="561"/>
        </pc:sldMkLst>
        <pc:spChg chg="mod">
          <ac:chgData name="Sridhar Alla" userId="ed201acc49875a42" providerId="LiveId" clId="{8E56FF4B-B36C-4245-A6BC-48007AB2ACCE}" dt="2019-10-14T02:52:39.284" v="220"/>
          <ac:spMkLst>
            <pc:docMk/>
            <pc:sldMk cId="3888807132" sldId="561"/>
            <ac:spMk id="4" creationId="{00000000-0000-0000-0000-000000000000}"/>
          </ac:spMkLst>
        </pc:spChg>
        <pc:spChg chg="mod">
          <ac:chgData name="Sridhar Alla" userId="ed201acc49875a42" providerId="LiveId" clId="{8E56FF4B-B36C-4245-A6BC-48007AB2ACCE}" dt="2019-10-14T03:17:39.894" v="710" actId="12"/>
          <ac:spMkLst>
            <pc:docMk/>
            <pc:sldMk cId="3888807132" sldId="561"/>
            <ac:spMk id="5" creationId="{00000000-0000-0000-0000-000000000000}"/>
          </ac:spMkLst>
        </pc:spChg>
      </pc:sldChg>
      <pc:sldChg chg="addSp modSp add">
        <pc:chgData name="Sridhar Alla" userId="ed201acc49875a42" providerId="LiveId" clId="{8E56FF4B-B36C-4245-A6BC-48007AB2ACCE}" dt="2019-10-14T03:08:37.670" v="381" actId="14100"/>
        <pc:sldMkLst>
          <pc:docMk/>
          <pc:sldMk cId="978398237" sldId="562"/>
        </pc:sldMkLst>
        <pc:spChg chg="mod">
          <ac:chgData name="Sridhar Alla" userId="ed201acc49875a42" providerId="LiveId" clId="{8E56FF4B-B36C-4245-A6BC-48007AB2ACCE}" dt="2019-10-14T02:53:23.294" v="222"/>
          <ac:spMkLst>
            <pc:docMk/>
            <pc:sldMk cId="978398237" sldId="562"/>
            <ac:spMk id="4" creationId="{00000000-0000-0000-0000-000000000000}"/>
          </ac:spMkLst>
        </pc:spChg>
        <pc:spChg chg="mod">
          <ac:chgData name="Sridhar Alla" userId="ed201acc49875a42" providerId="LiveId" clId="{8E56FF4B-B36C-4245-A6BC-48007AB2ACCE}" dt="2019-10-14T03:08:30.753" v="379" actId="255"/>
          <ac:spMkLst>
            <pc:docMk/>
            <pc:sldMk cId="978398237" sldId="562"/>
            <ac:spMk id="5" creationId="{00000000-0000-0000-0000-000000000000}"/>
          </ac:spMkLst>
        </pc:spChg>
        <pc:picChg chg="add mod">
          <ac:chgData name="Sridhar Alla" userId="ed201acc49875a42" providerId="LiveId" clId="{8E56FF4B-B36C-4245-A6BC-48007AB2ACCE}" dt="2019-10-14T03:08:37.670" v="381" actId="14100"/>
          <ac:picMkLst>
            <pc:docMk/>
            <pc:sldMk cId="978398237" sldId="562"/>
            <ac:picMk id="6" creationId="{1151FB72-B839-4D4F-9DD5-059A4FFFE032}"/>
          </ac:picMkLst>
        </pc:picChg>
      </pc:sldChg>
      <pc:sldChg chg="modSp add">
        <pc:chgData name="Sridhar Alla" userId="ed201acc49875a42" providerId="LiveId" clId="{8E56FF4B-B36C-4245-A6BC-48007AB2ACCE}" dt="2019-10-14T03:17:44.893" v="711" actId="12"/>
        <pc:sldMkLst>
          <pc:docMk/>
          <pc:sldMk cId="573348960" sldId="563"/>
        </pc:sldMkLst>
        <pc:spChg chg="mod">
          <ac:chgData name="Sridhar Alla" userId="ed201acc49875a42" providerId="LiveId" clId="{8E56FF4B-B36C-4245-A6BC-48007AB2ACCE}" dt="2019-10-14T03:08:13.030" v="374" actId="1076"/>
          <ac:spMkLst>
            <pc:docMk/>
            <pc:sldMk cId="573348960" sldId="563"/>
            <ac:spMk id="4" creationId="{00000000-0000-0000-0000-000000000000}"/>
          </ac:spMkLst>
        </pc:spChg>
        <pc:spChg chg="mod">
          <ac:chgData name="Sridhar Alla" userId="ed201acc49875a42" providerId="LiveId" clId="{8E56FF4B-B36C-4245-A6BC-48007AB2ACCE}" dt="2019-10-14T03:17:44.893" v="711" actId="12"/>
          <ac:spMkLst>
            <pc:docMk/>
            <pc:sldMk cId="573348960" sldId="563"/>
            <ac:spMk id="5" creationId="{00000000-0000-0000-0000-000000000000}"/>
          </ac:spMkLst>
        </pc:spChg>
      </pc:sldChg>
      <pc:sldChg chg="addSp modSp add">
        <pc:chgData name="Sridhar Alla" userId="ed201acc49875a42" providerId="LiveId" clId="{8E56FF4B-B36C-4245-A6BC-48007AB2ACCE}" dt="2019-10-14T03:07:59.598" v="371" actId="14100"/>
        <pc:sldMkLst>
          <pc:docMk/>
          <pc:sldMk cId="3425741712" sldId="564"/>
        </pc:sldMkLst>
        <pc:spChg chg="mod">
          <ac:chgData name="Sridhar Alla" userId="ed201acc49875a42" providerId="LiveId" clId="{8E56FF4B-B36C-4245-A6BC-48007AB2ACCE}" dt="2019-10-14T03:07:49.806" v="367" actId="1076"/>
          <ac:spMkLst>
            <pc:docMk/>
            <pc:sldMk cId="3425741712" sldId="564"/>
            <ac:spMk id="4" creationId="{00000000-0000-0000-0000-000000000000}"/>
          </ac:spMkLst>
        </pc:spChg>
        <pc:spChg chg="mod">
          <ac:chgData name="Sridhar Alla" userId="ed201acc49875a42" providerId="LiveId" clId="{8E56FF4B-B36C-4245-A6BC-48007AB2ACCE}" dt="2019-10-14T03:07:41.097" v="365" actId="255"/>
          <ac:spMkLst>
            <pc:docMk/>
            <pc:sldMk cId="3425741712" sldId="564"/>
            <ac:spMk id="5" creationId="{00000000-0000-0000-0000-000000000000}"/>
          </ac:spMkLst>
        </pc:spChg>
        <pc:picChg chg="add mod">
          <ac:chgData name="Sridhar Alla" userId="ed201acc49875a42" providerId="LiveId" clId="{8E56FF4B-B36C-4245-A6BC-48007AB2ACCE}" dt="2019-10-14T03:07:59.598" v="371" actId="14100"/>
          <ac:picMkLst>
            <pc:docMk/>
            <pc:sldMk cId="3425741712" sldId="564"/>
            <ac:picMk id="6" creationId="{0B35833D-BC7A-4B1B-9B3E-0791E8C03860}"/>
          </ac:picMkLst>
        </pc:picChg>
      </pc:sldChg>
      <pc:sldChg chg="modSp add">
        <pc:chgData name="Sridhar Alla" userId="ed201acc49875a42" providerId="LiveId" clId="{8E56FF4B-B36C-4245-A6BC-48007AB2ACCE}" dt="2019-10-14T03:17:51.453" v="712" actId="12"/>
        <pc:sldMkLst>
          <pc:docMk/>
          <pc:sldMk cId="3151508002" sldId="565"/>
        </pc:sldMkLst>
        <pc:spChg chg="mod">
          <ac:chgData name="Sridhar Alla" userId="ed201acc49875a42" providerId="LiveId" clId="{8E56FF4B-B36C-4245-A6BC-48007AB2ACCE}" dt="2019-10-14T02:54:13.712" v="230"/>
          <ac:spMkLst>
            <pc:docMk/>
            <pc:sldMk cId="3151508002" sldId="565"/>
            <ac:spMk id="4" creationId="{00000000-0000-0000-0000-000000000000}"/>
          </ac:spMkLst>
        </pc:spChg>
        <pc:spChg chg="mod">
          <ac:chgData name="Sridhar Alla" userId="ed201acc49875a42" providerId="LiveId" clId="{8E56FF4B-B36C-4245-A6BC-48007AB2ACCE}" dt="2019-10-14T03:17:51.453" v="712" actId="12"/>
          <ac:spMkLst>
            <pc:docMk/>
            <pc:sldMk cId="3151508002" sldId="565"/>
            <ac:spMk id="5" creationId="{00000000-0000-0000-0000-000000000000}"/>
          </ac:spMkLst>
        </pc:spChg>
      </pc:sldChg>
      <pc:sldChg chg="modSp add">
        <pc:chgData name="Sridhar Alla" userId="ed201acc49875a42" providerId="LiveId" clId="{8E56FF4B-B36C-4245-A6BC-48007AB2ACCE}" dt="2019-10-14T03:17:55.096" v="713" actId="12"/>
        <pc:sldMkLst>
          <pc:docMk/>
          <pc:sldMk cId="523324345" sldId="566"/>
        </pc:sldMkLst>
        <pc:spChg chg="mod">
          <ac:chgData name="Sridhar Alla" userId="ed201acc49875a42" providerId="LiveId" clId="{8E56FF4B-B36C-4245-A6BC-48007AB2ACCE}" dt="2019-10-14T02:54:25.099" v="232"/>
          <ac:spMkLst>
            <pc:docMk/>
            <pc:sldMk cId="523324345" sldId="566"/>
            <ac:spMk id="4" creationId="{00000000-0000-0000-0000-000000000000}"/>
          </ac:spMkLst>
        </pc:spChg>
        <pc:spChg chg="mod">
          <ac:chgData name="Sridhar Alla" userId="ed201acc49875a42" providerId="LiveId" clId="{8E56FF4B-B36C-4245-A6BC-48007AB2ACCE}" dt="2019-10-14T03:17:55.096" v="713" actId="12"/>
          <ac:spMkLst>
            <pc:docMk/>
            <pc:sldMk cId="523324345" sldId="566"/>
            <ac:spMk id="5" creationId="{00000000-0000-0000-0000-000000000000}"/>
          </ac:spMkLst>
        </pc:spChg>
      </pc:sldChg>
      <pc:sldChg chg="addSp modSp add">
        <pc:chgData name="Sridhar Alla" userId="ed201acc49875a42" providerId="LiveId" clId="{8E56FF4B-B36C-4245-A6BC-48007AB2ACCE}" dt="2019-10-14T03:07:11.462" v="362" actId="1076"/>
        <pc:sldMkLst>
          <pc:docMk/>
          <pc:sldMk cId="3455649664" sldId="567"/>
        </pc:sldMkLst>
        <pc:spChg chg="mod">
          <ac:chgData name="Sridhar Alla" userId="ed201acc49875a42" providerId="LiveId" clId="{8E56FF4B-B36C-4245-A6BC-48007AB2ACCE}" dt="2019-10-14T02:54:39.909" v="234"/>
          <ac:spMkLst>
            <pc:docMk/>
            <pc:sldMk cId="3455649664" sldId="567"/>
            <ac:spMk id="4" creationId="{00000000-0000-0000-0000-000000000000}"/>
          </ac:spMkLst>
        </pc:spChg>
        <pc:spChg chg="mod">
          <ac:chgData name="Sridhar Alla" userId="ed201acc49875a42" providerId="LiveId" clId="{8E56FF4B-B36C-4245-A6BC-48007AB2ACCE}" dt="2019-10-14T03:07:08.824" v="361" actId="255"/>
          <ac:spMkLst>
            <pc:docMk/>
            <pc:sldMk cId="3455649664" sldId="567"/>
            <ac:spMk id="5" creationId="{00000000-0000-0000-0000-000000000000}"/>
          </ac:spMkLst>
        </pc:spChg>
        <pc:picChg chg="add mod">
          <ac:chgData name="Sridhar Alla" userId="ed201acc49875a42" providerId="LiveId" clId="{8E56FF4B-B36C-4245-A6BC-48007AB2ACCE}" dt="2019-10-14T03:07:11.462" v="362" actId="1076"/>
          <ac:picMkLst>
            <pc:docMk/>
            <pc:sldMk cId="3455649664" sldId="567"/>
            <ac:picMk id="6" creationId="{75644DC7-D034-43FF-8AFC-2AB6A7E42FB5}"/>
          </ac:picMkLst>
        </pc:picChg>
      </pc:sldChg>
      <pc:sldChg chg="addSp modSp add">
        <pc:chgData name="Sridhar Alla" userId="ed201acc49875a42" providerId="LiveId" clId="{8E56FF4B-B36C-4245-A6BC-48007AB2ACCE}" dt="2019-10-14T03:18:02.308" v="715" actId="1076"/>
        <pc:sldMkLst>
          <pc:docMk/>
          <pc:sldMk cId="1758402671" sldId="568"/>
        </pc:sldMkLst>
        <pc:spChg chg="mod">
          <ac:chgData name="Sridhar Alla" userId="ed201acc49875a42" providerId="LiveId" clId="{8E56FF4B-B36C-4245-A6BC-48007AB2ACCE}" dt="2019-10-14T02:54:56.561" v="237"/>
          <ac:spMkLst>
            <pc:docMk/>
            <pc:sldMk cId="1758402671" sldId="568"/>
            <ac:spMk id="4" creationId="{00000000-0000-0000-0000-000000000000}"/>
          </ac:spMkLst>
        </pc:spChg>
        <pc:spChg chg="mod">
          <ac:chgData name="Sridhar Alla" userId="ed201acc49875a42" providerId="LiveId" clId="{8E56FF4B-B36C-4245-A6BC-48007AB2ACCE}" dt="2019-10-14T03:06:36.458" v="351" actId="255"/>
          <ac:spMkLst>
            <pc:docMk/>
            <pc:sldMk cId="1758402671" sldId="568"/>
            <ac:spMk id="5" creationId="{00000000-0000-0000-0000-000000000000}"/>
          </ac:spMkLst>
        </pc:spChg>
        <pc:picChg chg="add mod">
          <ac:chgData name="Sridhar Alla" userId="ed201acc49875a42" providerId="LiveId" clId="{8E56FF4B-B36C-4245-A6BC-48007AB2ACCE}" dt="2019-10-14T03:18:02.308" v="715" actId="1076"/>
          <ac:picMkLst>
            <pc:docMk/>
            <pc:sldMk cId="1758402671" sldId="568"/>
            <ac:picMk id="6" creationId="{E0AFE258-5E76-4520-9079-75CC28907FC9}"/>
          </ac:picMkLst>
        </pc:picChg>
      </pc:sldChg>
      <pc:sldChg chg="modSp add">
        <pc:chgData name="Sridhar Alla" userId="ed201acc49875a42" providerId="LiveId" clId="{8E56FF4B-B36C-4245-A6BC-48007AB2ACCE}" dt="2019-10-14T03:18:05.540" v="716" actId="12"/>
        <pc:sldMkLst>
          <pc:docMk/>
          <pc:sldMk cId="886551716" sldId="569"/>
        </pc:sldMkLst>
        <pc:spChg chg="mod">
          <ac:chgData name="Sridhar Alla" userId="ed201acc49875a42" providerId="LiveId" clId="{8E56FF4B-B36C-4245-A6BC-48007AB2ACCE}" dt="2019-10-14T02:55:12.117" v="240"/>
          <ac:spMkLst>
            <pc:docMk/>
            <pc:sldMk cId="886551716" sldId="569"/>
            <ac:spMk id="4" creationId="{00000000-0000-0000-0000-000000000000}"/>
          </ac:spMkLst>
        </pc:spChg>
        <pc:spChg chg="mod">
          <ac:chgData name="Sridhar Alla" userId="ed201acc49875a42" providerId="LiveId" clId="{8E56FF4B-B36C-4245-A6BC-48007AB2ACCE}" dt="2019-10-14T03:18:05.540" v="716" actId="12"/>
          <ac:spMkLst>
            <pc:docMk/>
            <pc:sldMk cId="886551716" sldId="569"/>
            <ac:spMk id="5" creationId="{00000000-0000-0000-0000-000000000000}"/>
          </ac:spMkLst>
        </pc:spChg>
      </pc:sldChg>
      <pc:sldChg chg="addSp modSp add">
        <pc:chgData name="Sridhar Alla" userId="ed201acc49875a42" providerId="LiveId" clId="{8E56FF4B-B36C-4245-A6BC-48007AB2ACCE}" dt="2019-10-14T03:05:53.791" v="344" actId="14100"/>
        <pc:sldMkLst>
          <pc:docMk/>
          <pc:sldMk cId="1421456363" sldId="570"/>
        </pc:sldMkLst>
        <pc:spChg chg="mod">
          <ac:chgData name="Sridhar Alla" userId="ed201acc49875a42" providerId="LiveId" clId="{8E56FF4B-B36C-4245-A6BC-48007AB2ACCE}" dt="2019-10-14T02:55:23.271" v="242"/>
          <ac:spMkLst>
            <pc:docMk/>
            <pc:sldMk cId="1421456363" sldId="570"/>
            <ac:spMk id="4" creationId="{00000000-0000-0000-0000-000000000000}"/>
          </ac:spMkLst>
        </pc:spChg>
        <pc:spChg chg="mod">
          <ac:chgData name="Sridhar Alla" userId="ed201acc49875a42" providerId="LiveId" clId="{8E56FF4B-B36C-4245-A6BC-48007AB2ACCE}" dt="2019-10-14T02:55:26.890" v="243"/>
          <ac:spMkLst>
            <pc:docMk/>
            <pc:sldMk cId="1421456363" sldId="570"/>
            <ac:spMk id="5" creationId="{00000000-0000-0000-0000-000000000000}"/>
          </ac:spMkLst>
        </pc:spChg>
        <pc:picChg chg="add mod">
          <ac:chgData name="Sridhar Alla" userId="ed201acc49875a42" providerId="LiveId" clId="{8E56FF4B-B36C-4245-A6BC-48007AB2ACCE}" dt="2019-10-14T03:05:53.791" v="344" actId="14100"/>
          <ac:picMkLst>
            <pc:docMk/>
            <pc:sldMk cId="1421456363" sldId="570"/>
            <ac:picMk id="6" creationId="{81FD9352-6BC6-4548-A3BE-6151100A89D7}"/>
          </ac:picMkLst>
        </pc:picChg>
      </pc:sldChg>
      <pc:sldChg chg="modSp add">
        <pc:chgData name="Sridhar Alla" userId="ed201acc49875a42" providerId="LiveId" clId="{8E56FF4B-B36C-4245-A6BC-48007AB2ACCE}" dt="2019-10-14T03:18:10.660" v="717" actId="12"/>
        <pc:sldMkLst>
          <pc:docMk/>
          <pc:sldMk cId="4250206665" sldId="571"/>
        </pc:sldMkLst>
        <pc:spChg chg="mod">
          <ac:chgData name="Sridhar Alla" userId="ed201acc49875a42" providerId="LiveId" clId="{8E56FF4B-B36C-4245-A6BC-48007AB2ACCE}" dt="2019-10-14T02:55:39.059" v="245"/>
          <ac:spMkLst>
            <pc:docMk/>
            <pc:sldMk cId="4250206665" sldId="571"/>
            <ac:spMk id="4" creationId="{00000000-0000-0000-0000-000000000000}"/>
          </ac:spMkLst>
        </pc:spChg>
        <pc:spChg chg="mod">
          <ac:chgData name="Sridhar Alla" userId="ed201acc49875a42" providerId="LiveId" clId="{8E56FF4B-B36C-4245-A6BC-48007AB2ACCE}" dt="2019-10-14T03:18:10.660" v="717" actId="12"/>
          <ac:spMkLst>
            <pc:docMk/>
            <pc:sldMk cId="4250206665" sldId="571"/>
            <ac:spMk id="5" creationId="{00000000-0000-0000-0000-000000000000}"/>
          </ac:spMkLst>
        </pc:spChg>
      </pc:sldChg>
      <pc:sldChg chg="addSp modSp add">
        <pc:chgData name="Sridhar Alla" userId="ed201acc49875a42" providerId="LiveId" clId="{8E56FF4B-B36C-4245-A6BC-48007AB2ACCE}" dt="2019-10-14T03:03:12.113" v="338" actId="1076"/>
        <pc:sldMkLst>
          <pc:docMk/>
          <pc:sldMk cId="302877130" sldId="572"/>
        </pc:sldMkLst>
        <pc:spChg chg="mod">
          <ac:chgData name="Sridhar Alla" userId="ed201acc49875a42" providerId="LiveId" clId="{8E56FF4B-B36C-4245-A6BC-48007AB2ACCE}" dt="2019-10-14T02:55:58.087" v="253"/>
          <ac:spMkLst>
            <pc:docMk/>
            <pc:sldMk cId="302877130" sldId="572"/>
            <ac:spMk id="4" creationId="{00000000-0000-0000-0000-000000000000}"/>
          </ac:spMkLst>
        </pc:spChg>
        <pc:spChg chg="mod">
          <ac:chgData name="Sridhar Alla" userId="ed201acc49875a42" providerId="LiveId" clId="{8E56FF4B-B36C-4245-A6BC-48007AB2ACCE}" dt="2019-10-14T03:03:08.249" v="337" actId="255"/>
          <ac:spMkLst>
            <pc:docMk/>
            <pc:sldMk cId="302877130" sldId="572"/>
            <ac:spMk id="5" creationId="{00000000-0000-0000-0000-000000000000}"/>
          </ac:spMkLst>
        </pc:spChg>
        <pc:picChg chg="add mod">
          <ac:chgData name="Sridhar Alla" userId="ed201acc49875a42" providerId="LiveId" clId="{8E56FF4B-B36C-4245-A6BC-48007AB2ACCE}" dt="2019-10-14T03:03:12.113" v="338" actId="1076"/>
          <ac:picMkLst>
            <pc:docMk/>
            <pc:sldMk cId="302877130" sldId="572"/>
            <ac:picMk id="6" creationId="{1B351B9D-81B7-496A-A058-B610F1EE4F22}"/>
          </ac:picMkLst>
        </pc:picChg>
      </pc:sldChg>
      <pc:sldChg chg="modSp add">
        <pc:chgData name="Sridhar Alla" userId="ed201acc49875a42" providerId="LiveId" clId="{8E56FF4B-B36C-4245-A6BC-48007AB2ACCE}" dt="2019-10-14T03:18:15.224" v="718" actId="12"/>
        <pc:sldMkLst>
          <pc:docMk/>
          <pc:sldMk cId="102652234" sldId="573"/>
        </pc:sldMkLst>
        <pc:spChg chg="mod">
          <ac:chgData name="Sridhar Alla" userId="ed201acc49875a42" providerId="LiveId" clId="{8E56FF4B-B36C-4245-A6BC-48007AB2ACCE}" dt="2019-10-14T02:56:11.427" v="256"/>
          <ac:spMkLst>
            <pc:docMk/>
            <pc:sldMk cId="102652234" sldId="573"/>
            <ac:spMk id="4" creationId="{00000000-0000-0000-0000-000000000000}"/>
          </ac:spMkLst>
        </pc:spChg>
        <pc:spChg chg="mod">
          <ac:chgData name="Sridhar Alla" userId="ed201acc49875a42" providerId="LiveId" clId="{8E56FF4B-B36C-4245-A6BC-48007AB2ACCE}" dt="2019-10-14T03:18:15.224" v="718" actId="12"/>
          <ac:spMkLst>
            <pc:docMk/>
            <pc:sldMk cId="102652234" sldId="573"/>
            <ac:spMk id="5" creationId="{00000000-0000-0000-0000-000000000000}"/>
          </ac:spMkLst>
        </pc:spChg>
      </pc:sldChg>
      <pc:sldChg chg="addSp modSp add">
        <pc:chgData name="Sridhar Alla" userId="ed201acc49875a42" providerId="LiveId" clId="{8E56FF4B-B36C-4245-A6BC-48007AB2ACCE}" dt="2019-10-14T03:02:45.616" v="330" actId="14100"/>
        <pc:sldMkLst>
          <pc:docMk/>
          <pc:sldMk cId="3887619554" sldId="574"/>
        </pc:sldMkLst>
        <pc:spChg chg="mod">
          <ac:chgData name="Sridhar Alla" userId="ed201acc49875a42" providerId="LiveId" clId="{8E56FF4B-B36C-4245-A6BC-48007AB2ACCE}" dt="2019-10-14T02:56:22.362" v="258"/>
          <ac:spMkLst>
            <pc:docMk/>
            <pc:sldMk cId="3887619554" sldId="574"/>
            <ac:spMk id="4" creationId="{00000000-0000-0000-0000-000000000000}"/>
          </ac:spMkLst>
        </pc:spChg>
        <pc:spChg chg="mod">
          <ac:chgData name="Sridhar Alla" userId="ed201acc49875a42" providerId="LiveId" clId="{8E56FF4B-B36C-4245-A6BC-48007AB2ACCE}" dt="2019-10-14T03:02:09.004" v="324" actId="255"/>
          <ac:spMkLst>
            <pc:docMk/>
            <pc:sldMk cId="3887619554" sldId="574"/>
            <ac:spMk id="5" creationId="{00000000-0000-0000-0000-000000000000}"/>
          </ac:spMkLst>
        </pc:spChg>
        <pc:picChg chg="add mod">
          <ac:chgData name="Sridhar Alla" userId="ed201acc49875a42" providerId="LiveId" clId="{8E56FF4B-B36C-4245-A6BC-48007AB2ACCE}" dt="2019-10-14T03:02:45.616" v="330" actId="14100"/>
          <ac:picMkLst>
            <pc:docMk/>
            <pc:sldMk cId="3887619554" sldId="574"/>
            <ac:picMk id="6" creationId="{5EF82703-FC99-4796-8681-F2B1319EAC4C}"/>
          </ac:picMkLst>
        </pc:picChg>
      </pc:sldChg>
      <pc:sldChg chg="addSp delSp modSp add">
        <pc:chgData name="Sridhar Alla" userId="ed201acc49875a42" providerId="LiveId" clId="{8E56FF4B-B36C-4245-A6BC-48007AB2ACCE}" dt="2019-10-14T02:56:40.681" v="262"/>
        <pc:sldMkLst>
          <pc:docMk/>
          <pc:sldMk cId="4244890411" sldId="575"/>
        </pc:sldMkLst>
        <pc:spChg chg="mod">
          <ac:chgData name="Sridhar Alla" userId="ed201acc49875a42" providerId="LiveId" clId="{8E56FF4B-B36C-4245-A6BC-48007AB2ACCE}" dt="2019-10-14T02:56:37.298" v="261"/>
          <ac:spMkLst>
            <pc:docMk/>
            <pc:sldMk cId="4244890411" sldId="575"/>
            <ac:spMk id="4" creationId="{00000000-0000-0000-0000-000000000000}"/>
          </ac:spMkLst>
        </pc:spChg>
        <pc:spChg chg="del">
          <ac:chgData name="Sridhar Alla" userId="ed201acc49875a42" providerId="LiveId" clId="{8E56FF4B-B36C-4245-A6BC-48007AB2ACCE}" dt="2019-10-14T02:56:40.681" v="262"/>
          <ac:spMkLst>
            <pc:docMk/>
            <pc:sldMk cId="4244890411" sldId="575"/>
            <ac:spMk id="5" creationId="{00000000-0000-0000-0000-000000000000}"/>
          </ac:spMkLst>
        </pc:spChg>
        <pc:picChg chg="add mod">
          <ac:chgData name="Sridhar Alla" userId="ed201acc49875a42" providerId="LiveId" clId="{8E56FF4B-B36C-4245-A6BC-48007AB2ACCE}" dt="2019-10-14T02:56:40.681" v="262"/>
          <ac:picMkLst>
            <pc:docMk/>
            <pc:sldMk cId="4244890411" sldId="575"/>
            <ac:picMk id="6" creationId="{66144725-6838-41DA-9FA8-C95DCD5F5290}"/>
          </ac:picMkLst>
        </pc:picChg>
      </pc:sldChg>
      <pc:sldChg chg="addSp delSp modSp add">
        <pc:chgData name="Sridhar Alla" userId="ed201acc49875a42" providerId="LiveId" clId="{8E56FF4B-B36C-4245-A6BC-48007AB2ACCE}" dt="2019-10-14T02:56:57.761" v="264"/>
        <pc:sldMkLst>
          <pc:docMk/>
          <pc:sldMk cId="2493735734" sldId="576"/>
        </pc:sldMkLst>
        <pc:spChg chg="mod">
          <ac:chgData name="Sridhar Alla" userId="ed201acc49875a42" providerId="LiveId" clId="{8E56FF4B-B36C-4245-A6BC-48007AB2ACCE}" dt="2019-10-14T02:56:54.270" v="263"/>
          <ac:spMkLst>
            <pc:docMk/>
            <pc:sldMk cId="2493735734" sldId="576"/>
            <ac:spMk id="4" creationId="{00000000-0000-0000-0000-000000000000}"/>
          </ac:spMkLst>
        </pc:spChg>
        <pc:spChg chg="del">
          <ac:chgData name="Sridhar Alla" userId="ed201acc49875a42" providerId="LiveId" clId="{8E56FF4B-B36C-4245-A6BC-48007AB2ACCE}" dt="2019-10-14T02:56:57.761" v="264"/>
          <ac:spMkLst>
            <pc:docMk/>
            <pc:sldMk cId="2493735734" sldId="576"/>
            <ac:spMk id="5" creationId="{00000000-0000-0000-0000-000000000000}"/>
          </ac:spMkLst>
        </pc:spChg>
        <pc:picChg chg="add mod">
          <ac:chgData name="Sridhar Alla" userId="ed201acc49875a42" providerId="LiveId" clId="{8E56FF4B-B36C-4245-A6BC-48007AB2ACCE}" dt="2019-10-14T02:56:57.761" v="264"/>
          <ac:picMkLst>
            <pc:docMk/>
            <pc:sldMk cId="2493735734" sldId="576"/>
            <ac:picMk id="6" creationId="{CBE0DCBE-BA4E-42EC-B543-1B5F4056C12F}"/>
          </ac:picMkLst>
        </pc:picChg>
      </pc:sldChg>
      <pc:sldChg chg="addSp delSp modSp add">
        <pc:chgData name="Sridhar Alla" userId="ed201acc49875a42" providerId="LiveId" clId="{8E56FF4B-B36C-4245-A6BC-48007AB2ACCE}" dt="2019-10-14T02:57:09.378" v="266"/>
        <pc:sldMkLst>
          <pc:docMk/>
          <pc:sldMk cId="4105102016" sldId="577"/>
        </pc:sldMkLst>
        <pc:spChg chg="mod">
          <ac:chgData name="Sridhar Alla" userId="ed201acc49875a42" providerId="LiveId" clId="{8E56FF4B-B36C-4245-A6BC-48007AB2ACCE}" dt="2019-10-14T02:57:06.439" v="265"/>
          <ac:spMkLst>
            <pc:docMk/>
            <pc:sldMk cId="4105102016" sldId="577"/>
            <ac:spMk id="4" creationId="{00000000-0000-0000-0000-000000000000}"/>
          </ac:spMkLst>
        </pc:spChg>
        <pc:spChg chg="del">
          <ac:chgData name="Sridhar Alla" userId="ed201acc49875a42" providerId="LiveId" clId="{8E56FF4B-B36C-4245-A6BC-48007AB2ACCE}" dt="2019-10-14T02:57:09.378" v="266"/>
          <ac:spMkLst>
            <pc:docMk/>
            <pc:sldMk cId="4105102016" sldId="577"/>
            <ac:spMk id="5" creationId="{00000000-0000-0000-0000-000000000000}"/>
          </ac:spMkLst>
        </pc:spChg>
        <pc:picChg chg="add mod">
          <ac:chgData name="Sridhar Alla" userId="ed201acc49875a42" providerId="LiveId" clId="{8E56FF4B-B36C-4245-A6BC-48007AB2ACCE}" dt="2019-10-14T02:57:09.378" v="266"/>
          <ac:picMkLst>
            <pc:docMk/>
            <pc:sldMk cId="4105102016" sldId="577"/>
            <ac:picMk id="6" creationId="{752524EB-CAB0-404E-B106-C2A6F2E6B8E0}"/>
          </ac:picMkLst>
        </pc:picChg>
      </pc:sldChg>
      <pc:sldChg chg="addSp delSp modSp add">
        <pc:chgData name="Sridhar Alla" userId="ed201acc49875a42" providerId="LiveId" clId="{8E56FF4B-B36C-4245-A6BC-48007AB2ACCE}" dt="2019-10-14T02:57:25.777" v="273"/>
        <pc:sldMkLst>
          <pc:docMk/>
          <pc:sldMk cId="544482939" sldId="578"/>
        </pc:sldMkLst>
        <pc:spChg chg="mod">
          <ac:chgData name="Sridhar Alla" userId="ed201acc49875a42" providerId="LiveId" clId="{8E56FF4B-B36C-4245-A6BC-48007AB2ACCE}" dt="2019-10-14T02:57:22.610" v="272"/>
          <ac:spMkLst>
            <pc:docMk/>
            <pc:sldMk cId="544482939" sldId="578"/>
            <ac:spMk id="4" creationId="{00000000-0000-0000-0000-000000000000}"/>
          </ac:spMkLst>
        </pc:spChg>
        <pc:spChg chg="del">
          <ac:chgData name="Sridhar Alla" userId="ed201acc49875a42" providerId="LiveId" clId="{8E56FF4B-B36C-4245-A6BC-48007AB2ACCE}" dt="2019-10-14T02:57:25.777" v="273"/>
          <ac:spMkLst>
            <pc:docMk/>
            <pc:sldMk cId="544482939" sldId="578"/>
            <ac:spMk id="5" creationId="{00000000-0000-0000-0000-000000000000}"/>
          </ac:spMkLst>
        </pc:spChg>
        <pc:picChg chg="add mod">
          <ac:chgData name="Sridhar Alla" userId="ed201acc49875a42" providerId="LiveId" clId="{8E56FF4B-B36C-4245-A6BC-48007AB2ACCE}" dt="2019-10-14T02:57:25.777" v="273"/>
          <ac:picMkLst>
            <pc:docMk/>
            <pc:sldMk cId="544482939" sldId="578"/>
            <ac:picMk id="6" creationId="{EF58C86C-2057-4942-ACAD-4388B795B4B0}"/>
          </ac:picMkLst>
        </pc:picChg>
      </pc:sldChg>
      <pc:sldChg chg="addSp modSp add">
        <pc:chgData name="Sridhar Alla" userId="ed201acc49875a42" providerId="LiveId" clId="{8E56FF4B-B36C-4245-A6BC-48007AB2ACCE}" dt="2019-10-14T03:01:08.359" v="317" actId="14100"/>
        <pc:sldMkLst>
          <pc:docMk/>
          <pc:sldMk cId="3616212788" sldId="579"/>
        </pc:sldMkLst>
        <pc:spChg chg="mod">
          <ac:chgData name="Sridhar Alla" userId="ed201acc49875a42" providerId="LiveId" clId="{8E56FF4B-B36C-4245-A6BC-48007AB2ACCE}" dt="2019-10-14T02:57:32.576" v="274"/>
          <ac:spMkLst>
            <pc:docMk/>
            <pc:sldMk cId="3616212788" sldId="579"/>
            <ac:spMk id="4" creationId="{00000000-0000-0000-0000-000000000000}"/>
          </ac:spMkLst>
        </pc:spChg>
        <pc:picChg chg="add mod">
          <ac:chgData name="Sridhar Alla" userId="ed201acc49875a42" providerId="LiveId" clId="{8E56FF4B-B36C-4245-A6BC-48007AB2ACCE}" dt="2019-10-14T03:00:46.880" v="310" actId="1076"/>
          <ac:picMkLst>
            <pc:docMk/>
            <pc:sldMk cId="3616212788" sldId="579"/>
            <ac:picMk id="6" creationId="{C9B7E94D-E3EF-489E-BDD7-78DB1C1F2436}"/>
          </ac:picMkLst>
        </pc:picChg>
        <pc:picChg chg="add mod">
          <ac:chgData name="Sridhar Alla" userId="ed201acc49875a42" providerId="LiveId" clId="{8E56FF4B-B36C-4245-A6BC-48007AB2ACCE}" dt="2019-10-14T03:01:08.359" v="317" actId="14100"/>
          <ac:picMkLst>
            <pc:docMk/>
            <pc:sldMk cId="3616212788" sldId="579"/>
            <ac:picMk id="7" creationId="{1D9E06AA-498E-4E51-B08B-1737F3B8F816}"/>
          </ac:picMkLst>
        </pc:picChg>
        <pc:cxnChg chg="add">
          <ac:chgData name="Sridhar Alla" userId="ed201acc49875a42" providerId="LiveId" clId="{8E56FF4B-B36C-4245-A6BC-48007AB2ACCE}" dt="2019-10-14T02:57:38.775" v="275"/>
          <ac:cxnSpMkLst>
            <pc:docMk/>
            <pc:sldMk cId="3616212788" sldId="579"/>
            <ac:cxnSpMk id="8" creationId="{DC69742C-8363-4788-8582-6A58616441F6}"/>
          </ac:cxnSpMkLst>
        </pc:cxnChg>
      </pc:sldChg>
      <pc:sldChg chg="addSp modSp add">
        <pc:chgData name="Sridhar Alla" userId="ed201acc49875a42" providerId="LiveId" clId="{8E56FF4B-B36C-4245-A6BC-48007AB2ACCE}" dt="2019-10-14T03:00:40.071" v="308" actId="1076"/>
        <pc:sldMkLst>
          <pc:docMk/>
          <pc:sldMk cId="1078544423" sldId="580"/>
        </pc:sldMkLst>
        <pc:spChg chg="mod">
          <ac:chgData name="Sridhar Alla" userId="ed201acc49875a42" providerId="LiveId" clId="{8E56FF4B-B36C-4245-A6BC-48007AB2ACCE}" dt="2019-10-14T02:57:50.153" v="276"/>
          <ac:spMkLst>
            <pc:docMk/>
            <pc:sldMk cId="1078544423" sldId="580"/>
            <ac:spMk id="4" creationId="{00000000-0000-0000-0000-000000000000}"/>
          </ac:spMkLst>
        </pc:spChg>
        <pc:picChg chg="add mod">
          <ac:chgData name="Sridhar Alla" userId="ed201acc49875a42" providerId="LiveId" clId="{8E56FF4B-B36C-4245-A6BC-48007AB2ACCE}" dt="2019-10-14T03:00:40.071" v="308" actId="1076"/>
          <ac:picMkLst>
            <pc:docMk/>
            <pc:sldMk cId="1078544423" sldId="580"/>
            <ac:picMk id="7" creationId="{F1D42CFB-EC95-43A6-BBBC-88078F713B46}"/>
          </ac:picMkLst>
        </pc:picChg>
        <pc:picChg chg="add mod">
          <ac:chgData name="Sridhar Alla" userId="ed201acc49875a42" providerId="LiveId" clId="{8E56FF4B-B36C-4245-A6BC-48007AB2ACCE}" dt="2019-10-14T03:00:36.639" v="307" actId="1076"/>
          <ac:picMkLst>
            <pc:docMk/>
            <pc:sldMk cId="1078544423" sldId="580"/>
            <ac:picMk id="8" creationId="{CC384DB2-5FC7-4D1F-9E76-58FD7CA55237}"/>
          </ac:picMkLst>
        </pc:picChg>
        <pc:cxnChg chg="add">
          <ac:chgData name="Sridhar Alla" userId="ed201acc49875a42" providerId="LiveId" clId="{8E56FF4B-B36C-4245-A6BC-48007AB2ACCE}" dt="2019-10-14T02:57:55.192" v="277"/>
          <ac:cxnSpMkLst>
            <pc:docMk/>
            <pc:sldMk cId="1078544423" sldId="580"/>
            <ac:cxnSpMk id="6" creationId="{57D13D05-E4E3-4746-B8CA-BE4720017BBE}"/>
          </ac:cxnSpMkLst>
        </pc:cxnChg>
      </pc:sldChg>
      <pc:sldChg chg="addSp delSp modSp add">
        <pc:chgData name="Sridhar Alla" userId="ed201acc49875a42" providerId="LiveId" clId="{8E56FF4B-B36C-4245-A6BC-48007AB2ACCE}" dt="2019-10-14T02:59:46.169" v="297" actId="14100"/>
        <pc:sldMkLst>
          <pc:docMk/>
          <pc:sldMk cId="4230845591" sldId="581"/>
        </pc:sldMkLst>
        <pc:spChg chg="mod">
          <ac:chgData name="Sridhar Alla" userId="ed201acc49875a42" providerId="LiveId" clId="{8E56FF4B-B36C-4245-A6BC-48007AB2ACCE}" dt="2019-10-14T02:58:03.807" v="278"/>
          <ac:spMkLst>
            <pc:docMk/>
            <pc:sldMk cId="4230845591" sldId="581"/>
            <ac:spMk id="4" creationId="{00000000-0000-0000-0000-000000000000}"/>
          </ac:spMkLst>
        </pc:spChg>
        <pc:picChg chg="add mod">
          <ac:chgData name="Sridhar Alla" userId="ed201acc49875a42" providerId="LiveId" clId="{8E56FF4B-B36C-4245-A6BC-48007AB2ACCE}" dt="2019-10-14T02:59:15.544" v="291" actId="14100"/>
          <ac:picMkLst>
            <pc:docMk/>
            <pc:sldMk cId="4230845591" sldId="581"/>
            <ac:picMk id="7" creationId="{ABDD65AF-F566-4F05-9343-64BE9CCA0DF5}"/>
          </ac:picMkLst>
        </pc:picChg>
        <pc:picChg chg="add mod">
          <ac:chgData name="Sridhar Alla" userId="ed201acc49875a42" providerId="LiveId" clId="{8E56FF4B-B36C-4245-A6BC-48007AB2ACCE}" dt="2019-10-14T02:59:46.169" v="297" actId="14100"/>
          <ac:picMkLst>
            <pc:docMk/>
            <pc:sldMk cId="4230845591" sldId="581"/>
            <ac:picMk id="8" creationId="{E7553B12-45C0-4BE9-9143-63EEE7FEAF4D}"/>
          </ac:picMkLst>
        </pc:picChg>
        <pc:cxnChg chg="add del">
          <ac:chgData name="Sridhar Alla" userId="ed201acc49875a42" providerId="LiveId" clId="{8E56FF4B-B36C-4245-A6BC-48007AB2ACCE}" dt="2019-10-14T02:59:35.176" v="292" actId="478"/>
          <ac:cxnSpMkLst>
            <pc:docMk/>
            <pc:sldMk cId="4230845591" sldId="581"/>
            <ac:cxnSpMk id="6" creationId="{803E69A4-ED69-42F5-A147-F05F89A1652D}"/>
          </ac:cxnSpMkLst>
        </pc:cxnChg>
      </pc:sldChg>
      <pc:sldChg chg="addSp delSp modSp add">
        <pc:chgData name="Sridhar Alla" userId="ed201acc49875a42" providerId="LiveId" clId="{8E56FF4B-B36C-4245-A6BC-48007AB2ACCE}" dt="2019-10-14T02:58:21.513" v="284"/>
        <pc:sldMkLst>
          <pc:docMk/>
          <pc:sldMk cId="2817109392" sldId="582"/>
        </pc:sldMkLst>
        <pc:spChg chg="mod">
          <ac:chgData name="Sridhar Alla" userId="ed201acc49875a42" providerId="LiveId" clId="{8E56FF4B-B36C-4245-A6BC-48007AB2ACCE}" dt="2019-10-14T02:58:18.548" v="283"/>
          <ac:spMkLst>
            <pc:docMk/>
            <pc:sldMk cId="2817109392" sldId="582"/>
            <ac:spMk id="4" creationId="{00000000-0000-0000-0000-000000000000}"/>
          </ac:spMkLst>
        </pc:spChg>
        <pc:spChg chg="del">
          <ac:chgData name="Sridhar Alla" userId="ed201acc49875a42" providerId="LiveId" clId="{8E56FF4B-B36C-4245-A6BC-48007AB2ACCE}" dt="2019-10-14T02:58:21.513" v="284"/>
          <ac:spMkLst>
            <pc:docMk/>
            <pc:sldMk cId="2817109392" sldId="582"/>
            <ac:spMk id="5" creationId="{00000000-0000-0000-0000-000000000000}"/>
          </ac:spMkLst>
        </pc:spChg>
        <pc:picChg chg="add mod">
          <ac:chgData name="Sridhar Alla" userId="ed201acc49875a42" providerId="LiveId" clId="{8E56FF4B-B36C-4245-A6BC-48007AB2ACCE}" dt="2019-10-14T02:58:21.513" v="284"/>
          <ac:picMkLst>
            <pc:docMk/>
            <pc:sldMk cId="2817109392" sldId="582"/>
            <ac:picMk id="6" creationId="{B9AE1CF7-C19D-4B20-9225-25529E6B1EA4}"/>
          </ac:picMkLst>
        </pc:picChg>
      </pc:sldChg>
      <pc:sldChg chg="modSp add">
        <pc:chgData name="Sridhar Alla" userId="ed201acc49875a42" providerId="LiveId" clId="{8E56FF4B-B36C-4245-A6BC-48007AB2ACCE}" dt="2019-10-14T03:18:28.370" v="719" actId="12"/>
        <pc:sldMkLst>
          <pc:docMk/>
          <pc:sldMk cId="2194567282" sldId="583"/>
        </pc:sldMkLst>
        <pc:spChg chg="mod">
          <ac:chgData name="Sridhar Alla" userId="ed201acc49875a42" providerId="LiveId" clId="{8E56FF4B-B36C-4245-A6BC-48007AB2ACCE}" dt="2019-10-14T03:10:27.263" v="414" actId="20577"/>
          <ac:spMkLst>
            <pc:docMk/>
            <pc:sldMk cId="2194567282" sldId="583"/>
            <ac:spMk id="4" creationId="{00000000-0000-0000-0000-000000000000}"/>
          </ac:spMkLst>
        </pc:spChg>
        <pc:spChg chg="mod">
          <ac:chgData name="Sridhar Alla" userId="ed201acc49875a42" providerId="LiveId" clId="{8E56FF4B-B36C-4245-A6BC-48007AB2ACCE}" dt="2019-10-14T03:18:28.370" v="719" actId="12"/>
          <ac:spMkLst>
            <pc:docMk/>
            <pc:sldMk cId="2194567282" sldId="583"/>
            <ac:spMk id="5" creationId="{00000000-0000-0000-0000-000000000000}"/>
          </ac:spMkLst>
        </pc:spChg>
      </pc:sldChg>
      <pc:sldChg chg="modSp add">
        <pc:chgData name="Sridhar Alla" userId="ed201acc49875a42" providerId="LiveId" clId="{8E56FF4B-B36C-4245-A6BC-48007AB2ACCE}" dt="2019-10-14T02:58:52.085" v="288"/>
        <pc:sldMkLst>
          <pc:docMk/>
          <pc:sldMk cId="647310064" sldId="584"/>
        </pc:sldMkLst>
        <pc:spChg chg="mod">
          <ac:chgData name="Sridhar Alla" userId="ed201acc49875a42" providerId="LiveId" clId="{8E56FF4B-B36C-4245-A6BC-48007AB2ACCE}" dt="2019-10-14T02:58:46.464" v="287"/>
          <ac:spMkLst>
            <pc:docMk/>
            <pc:sldMk cId="647310064" sldId="584"/>
            <ac:spMk id="4" creationId="{00000000-0000-0000-0000-000000000000}"/>
          </ac:spMkLst>
        </pc:spChg>
        <pc:spChg chg="mod">
          <ac:chgData name="Sridhar Alla" userId="ed201acc49875a42" providerId="LiveId" clId="{8E56FF4B-B36C-4245-A6BC-48007AB2ACCE}" dt="2019-10-14T02:58:52.085" v="288"/>
          <ac:spMkLst>
            <pc:docMk/>
            <pc:sldMk cId="647310064" sldId="584"/>
            <ac:spMk id="5" creationId="{00000000-0000-0000-0000-000000000000}"/>
          </ac:spMkLst>
        </pc:spChg>
      </pc:sldChg>
      <pc:sldChg chg="addSp modSp add">
        <pc:chgData name="Sridhar Alla" userId="ed201acc49875a42" providerId="LiveId" clId="{8E56FF4B-B36C-4245-A6BC-48007AB2ACCE}" dt="2019-10-14T03:19:55.378" v="740"/>
        <pc:sldMkLst>
          <pc:docMk/>
          <pc:sldMk cId="169822871" sldId="585"/>
        </pc:sldMkLst>
        <pc:spChg chg="mod">
          <ac:chgData name="Sridhar Alla" userId="ed201acc49875a42" providerId="LiveId" clId="{8E56FF4B-B36C-4245-A6BC-48007AB2ACCE}" dt="2019-10-14T03:19:51.831" v="739" actId="1076"/>
          <ac:spMkLst>
            <pc:docMk/>
            <pc:sldMk cId="169822871" sldId="585"/>
            <ac:spMk id="4" creationId="{00000000-0000-0000-0000-000000000000}"/>
          </ac:spMkLst>
        </pc:spChg>
        <pc:spChg chg="mod">
          <ac:chgData name="Sridhar Alla" userId="ed201acc49875a42" providerId="LiveId" clId="{8E56FF4B-B36C-4245-A6BC-48007AB2ACCE}" dt="2019-10-14T03:19:46.035" v="737" actId="1076"/>
          <ac:spMkLst>
            <pc:docMk/>
            <pc:sldMk cId="169822871" sldId="585"/>
            <ac:spMk id="5" creationId="{00000000-0000-0000-0000-000000000000}"/>
          </ac:spMkLst>
        </pc:spChg>
        <pc:picChg chg="add">
          <ac:chgData name="Sridhar Alla" userId="ed201acc49875a42" providerId="LiveId" clId="{8E56FF4B-B36C-4245-A6BC-48007AB2ACCE}" dt="2019-10-14T03:19:55.378" v="740"/>
          <ac:picMkLst>
            <pc:docMk/>
            <pc:sldMk cId="169822871" sldId="585"/>
            <ac:picMk id="6" creationId="{478B4B12-9661-410B-B037-9FB45D414F17}"/>
          </ac:picMkLst>
        </pc:picChg>
      </pc:sldChg>
      <pc:sldChg chg="add del">
        <pc:chgData name="Sridhar Alla" userId="ed201acc49875a42" providerId="LiveId" clId="{8E56FF4B-B36C-4245-A6BC-48007AB2ACCE}" dt="2019-10-14T03:19:06.144" v="728"/>
        <pc:sldMkLst>
          <pc:docMk/>
          <pc:sldMk cId="1774245598" sldId="585"/>
        </pc:sldMkLst>
      </pc:sldChg>
      <pc:sldChg chg="add del">
        <pc:chgData name="Sridhar Alla" userId="ed201acc49875a42" providerId="LiveId" clId="{8E56FF4B-B36C-4245-A6BC-48007AB2ACCE}" dt="2019-10-14T03:18:42.056" v="722" actId="47"/>
        <pc:sldMkLst>
          <pc:docMk/>
          <pc:sldMk cId="2506639989" sldId="585"/>
        </pc:sldMkLst>
      </pc:sldChg>
      <pc:sldChg chg="add del">
        <pc:chgData name="Sridhar Alla" userId="ed201acc49875a42" providerId="LiveId" clId="{8E56FF4B-B36C-4245-A6BC-48007AB2ACCE}" dt="2019-10-14T03:19:03.626" v="726"/>
        <pc:sldMkLst>
          <pc:docMk/>
          <pc:sldMk cId="3774040337" sldId="585"/>
        </pc:sldMkLst>
      </pc:sldChg>
      <pc:sldChg chg="add del">
        <pc:chgData name="Sridhar Alla" userId="ed201acc49875a42" providerId="LiveId" clId="{8E56FF4B-B36C-4245-A6BC-48007AB2ACCE}" dt="2019-10-14T03:19:09.206" v="730"/>
        <pc:sldMkLst>
          <pc:docMk/>
          <pc:sldMk cId="4204635254" sldId="585"/>
        </pc:sldMkLst>
      </pc:sldChg>
      <pc:sldChg chg="delSp modSp add">
        <pc:chgData name="Sridhar Alla" userId="ed201acc49875a42" providerId="LiveId" clId="{8E56FF4B-B36C-4245-A6BC-48007AB2ACCE}" dt="2019-10-14T03:20:33.767" v="749" actId="255"/>
        <pc:sldMkLst>
          <pc:docMk/>
          <pc:sldMk cId="1326812333" sldId="586"/>
        </pc:sldMkLst>
        <pc:spChg chg="mod">
          <ac:chgData name="Sridhar Alla" userId="ed201acc49875a42" providerId="LiveId" clId="{8E56FF4B-B36C-4245-A6BC-48007AB2ACCE}" dt="2019-10-14T03:20:33.767" v="749" actId="255"/>
          <ac:spMkLst>
            <pc:docMk/>
            <pc:sldMk cId="1326812333" sldId="586"/>
            <ac:spMk id="4" creationId="{00000000-0000-0000-0000-000000000000}"/>
          </ac:spMkLst>
        </pc:spChg>
        <pc:spChg chg="mod">
          <ac:chgData name="Sridhar Alla" userId="ed201acc49875a42" providerId="LiveId" clId="{8E56FF4B-B36C-4245-A6BC-48007AB2ACCE}" dt="2019-10-14T03:20:25.476" v="747" actId="14100"/>
          <ac:spMkLst>
            <pc:docMk/>
            <pc:sldMk cId="1326812333" sldId="586"/>
            <ac:spMk id="5" creationId="{00000000-0000-0000-0000-000000000000}"/>
          </ac:spMkLst>
        </pc:spChg>
        <pc:picChg chg="del">
          <ac:chgData name="Sridhar Alla" userId="ed201acc49875a42" providerId="LiveId" clId="{8E56FF4B-B36C-4245-A6BC-48007AB2ACCE}" dt="2019-10-14T03:20:22.149" v="746" actId="478"/>
          <ac:picMkLst>
            <pc:docMk/>
            <pc:sldMk cId="1326812333" sldId="586"/>
            <ac:picMk id="6" creationId="{478B4B12-9661-410B-B037-9FB45D414F17}"/>
          </ac:picMkLst>
        </pc:picChg>
      </pc:sldChg>
      <pc:sldChg chg="addSp delSp modSp add">
        <pc:chgData name="Sridhar Alla" userId="ed201acc49875a42" providerId="LiveId" clId="{8E56FF4B-B36C-4245-A6BC-48007AB2ACCE}" dt="2019-10-14T03:34:11.435" v="906" actId="207"/>
        <pc:sldMkLst>
          <pc:docMk/>
          <pc:sldMk cId="4154375129" sldId="587"/>
        </pc:sldMkLst>
        <pc:spChg chg="mod">
          <ac:chgData name="Sridhar Alla" userId="ed201acc49875a42" providerId="LiveId" clId="{8E56FF4B-B36C-4245-A6BC-48007AB2ACCE}" dt="2019-10-14T03:21:57.101" v="767" actId="1076"/>
          <ac:spMkLst>
            <pc:docMk/>
            <pc:sldMk cId="4154375129" sldId="587"/>
            <ac:spMk id="2" creationId="{00000000-0000-0000-0000-000000000000}"/>
          </ac:spMkLst>
        </pc:spChg>
        <pc:spChg chg="mod">
          <ac:chgData name="Sridhar Alla" userId="ed201acc49875a42" providerId="LiveId" clId="{8E56FF4B-B36C-4245-A6BC-48007AB2ACCE}" dt="2019-10-14T03:34:11.435" v="906" actId="207"/>
          <ac:spMkLst>
            <pc:docMk/>
            <pc:sldMk cId="4154375129" sldId="587"/>
            <ac:spMk id="3" creationId="{00000000-0000-0000-0000-000000000000}"/>
          </ac:spMkLst>
        </pc:spChg>
        <pc:spChg chg="del">
          <ac:chgData name="Sridhar Alla" userId="ed201acc49875a42" providerId="LiveId" clId="{8E56FF4B-B36C-4245-A6BC-48007AB2ACCE}" dt="2019-10-14T03:22:01.788" v="768" actId="478"/>
          <ac:spMkLst>
            <pc:docMk/>
            <pc:sldMk cId="4154375129" sldId="587"/>
            <ac:spMk id="4" creationId="{00000000-0000-0000-0000-000000000000}"/>
          </ac:spMkLst>
        </pc:spChg>
        <pc:spChg chg="mod">
          <ac:chgData name="Sridhar Alla" userId="ed201acc49875a42" providerId="LiveId" clId="{8E56FF4B-B36C-4245-A6BC-48007AB2ACCE}" dt="2019-10-14T03:22:30.599" v="774" actId="255"/>
          <ac:spMkLst>
            <pc:docMk/>
            <pc:sldMk cId="4154375129" sldId="587"/>
            <ac:spMk id="5" creationId="{00000000-0000-0000-0000-000000000000}"/>
          </ac:spMkLst>
        </pc:spChg>
        <pc:spChg chg="mod">
          <ac:chgData name="Sridhar Alla" userId="ed201acc49875a42" providerId="LiveId" clId="{8E56FF4B-B36C-4245-A6BC-48007AB2ACCE}" dt="2019-10-14T03:22:08.510" v="771" actId="5793"/>
          <ac:spMkLst>
            <pc:docMk/>
            <pc:sldMk cId="4154375129" sldId="587"/>
            <ac:spMk id="6" creationId="{00000000-0000-0000-0000-000000000000}"/>
          </ac:spMkLst>
        </pc:spChg>
        <pc:spChg chg="add mod">
          <ac:chgData name="Sridhar Alla" userId="ed201acc49875a42" providerId="LiveId" clId="{8E56FF4B-B36C-4245-A6BC-48007AB2ACCE}" dt="2019-10-14T03:22:48.878" v="777" actId="1076"/>
          <ac:spMkLst>
            <pc:docMk/>
            <pc:sldMk cId="4154375129" sldId="587"/>
            <ac:spMk id="7" creationId="{805D50F8-CCFC-4AD5-9738-DE0FA7D04924}"/>
          </ac:spMkLst>
        </pc:spChg>
      </pc:sldChg>
      <pc:sldChg chg="addSp modSp add">
        <pc:chgData name="Sridhar Alla" userId="ed201acc49875a42" providerId="LiveId" clId="{8E56FF4B-B36C-4245-A6BC-48007AB2ACCE}" dt="2019-10-14T03:34:47.131" v="912" actId="5793"/>
        <pc:sldMkLst>
          <pc:docMk/>
          <pc:sldMk cId="329683862" sldId="588"/>
        </pc:sldMkLst>
        <pc:spChg chg="mod">
          <ac:chgData name="Sridhar Alla" userId="ed201acc49875a42" providerId="LiveId" clId="{8E56FF4B-B36C-4245-A6BC-48007AB2ACCE}" dt="2019-10-14T03:25:07.365" v="789" actId="255"/>
          <ac:spMkLst>
            <pc:docMk/>
            <pc:sldMk cId="329683862" sldId="588"/>
            <ac:spMk id="4" creationId="{00000000-0000-0000-0000-000000000000}"/>
          </ac:spMkLst>
        </pc:spChg>
        <pc:spChg chg="mod">
          <ac:chgData name="Sridhar Alla" userId="ed201acc49875a42" providerId="LiveId" clId="{8E56FF4B-B36C-4245-A6BC-48007AB2ACCE}" dt="2019-10-14T03:25:03.532" v="788" actId="14100"/>
          <ac:spMkLst>
            <pc:docMk/>
            <pc:sldMk cId="329683862" sldId="588"/>
            <ac:spMk id="5" creationId="{00000000-0000-0000-0000-000000000000}"/>
          </ac:spMkLst>
        </pc:spChg>
        <pc:spChg chg="add mod">
          <ac:chgData name="Sridhar Alla" userId="ed201acc49875a42" providerId="LiveId" clId="{8E56FF4B-B36C-4245-A6BC-48007AB2ACCE}" dt="2019-10-14T03:34:47.131" v="912" actId="5793"/>
          <ac:spMkLst>
            <pc:docMk/>
            <pc:sldMk cId="329683862" sldId="588"/>
            <ac:spMk id="6" creationId="{2E6B2BE4-5A85-45BB-9780-384D7643FF18}"/>
          </ac:spMkLst>
        </pc:spChg>
      </pc:sldChg>
      <pc:sldChg chg="addSp modSp add">
        <pc:chgData name="Sridhar Alla" userId="ed201acc49875a42" providerId="LiveId" clId="{8E56FF4B-B36C-4245-A6BC-48007AB2ACCE}" dt="2019-10-14T03:35:48.666" v="921" actId="5793"/>
        <pc:sldMkLst>
          <pc:docMk/>
          <pc:sldMk cId="2795920954" sldId="589"/>
        </pc:sldMkLst>
        <pc:spChg chg="mod">
          <ac:chgData name="Sridhar Alla" userId="ed201acc49875a42" providerId="LiveId" clId="{8E56FF4B-B36C-4245-A6BC-48007AB2ACCE}" dt="2019-10-14T03:31:45.114" v="871" actId="1076"/>
          <ac:spMkLst>
            <pc:docMk/>
            <pc:sldMk cId="2795920954" sldId="589"/>
            <ac:spMk id="4" creationId="{00000000-0000-0000-0000-000000000000}"/>
          </ac:spMkLst>
        </pc:spChg>
        <pc:spChg chg="mod">
          <ac:chgData name="Sridhar Alla" userId="ed201acc49875a42" providerId="LiveId" clId="{8E56FF4B-B36C-4245-A6BC-48007AB2ACCE}" dt="2019-10-14T03:31:55.091" v="877" actId="12"/>
          <ac:spMkLst>
            <pc:docMk/>
            <pc:sldMk cId="2795920954" sldId="589"/>
            <ac:spMk id="5" creationId="{00000000-0000-0000-0000-000000000000}"/>
          </ac:spMkLst>
        </pc:spChg>
        <pc:spChg chg="add mod">
          <ac:chgData name="Sridhar Alla" userId="ed201acc49875a42" providerId="LiveId" clId="{8E56FF4B-B36C-4245-A6BC-48007AB2ACCE}" dt="2019-10-14T03:35:48.666" v="921" actId="5793"/>
          <ac:spMkLst>
            <pc:docMk/>
            <pc:sldMk cId="2795920954" sldId="589"/>
            <ac:spMk id="6" creationId="{34A1EDC9-F6FE-4823-8749-6E9C0220439E}"/>
          </ac:spMkLst>
        </pc:spChg>
      </pc:sldChg>
      <pc:sldChg chg="add del">
        <pc:chgData name="Sridhar Alla" userId="ed201acc49875a42" providerId="LiveId" clId="{8E56FF4B-B36C-4245-A6BC-48007AB2ACCE}" dt="2019-10-14T03:25:44.074" v="792"/>
        <pc:sldMkLst>
          <pc:docMk/>
          <pc:sldMk cId="4051182278" sldId="589"/>
        </pc:sldMkLst>
      </pc:sldChg>
      <pc:sldChg chg="addSp modSp add">
        <pc:chgData name="Sridhar Alla" userId="ed201acc49875a42" providerId="LiveId" clId="{8E56FF4B-B36C-4245-A6BC-48007AB2ACCE}" dt="2019-10-14T03:35:02.866" v="913" actId="5793"/>
        <pc:sldMkLst>
          <pc:docMk/>
          <pc:sldMk cId="3147234279" sldId="590"/>
        </pc:sldMkLst>
        <pc:spChg chg="mod">
          <ac:chgData name="Sridhar Alla" userId="ed201acc49875a42" providerId="LiveId" clId="{8E56FF4B-B36C-4245-A6BC-48007AB2ACCE}" dt="2019-10-14T03:33:45.779" v="904" actId="255"/>
          <ac:spMkLst>
            <pc:docMk/>
            <pc:sldMk cId="3147234279" sldId="590"/>
            <ac:spMk id="4" creationId="{00000000-0000-0000-0000-000000000000}"/>
          </ac:spMkLst>
        </pc:spChg>
        <pc:spChg chg="mod">
          <ac:chgData name="Sridhar Alla" userId="ed201acc49875a42" providerId="LiveId" clId="{8E56FF4B-B36C-4245-A6BC-48007AB2ACCE}" dt="2019-10-14T03:34:36.627" v="911" actId="5793"/>
          <ac:spMkLst>
            <pc:docMk/>
            <pc:sldMk cId="3147234279" sldId="590"/>
            <ac:spMk id="5" creationId="{00000000-0000-0000-0000-000000000000}"/>
          </ac:spMkLst>
        </pc:spChg>
        <pc:spChg chg="add mod">
          <ac:chgData name="Sridhar Alla" userId="ed201acc49875a42" providerId="LiveId" clId="{8E56FF4B-B36C-4245-A6BC-48007AB2ACCE}" dt="2019-10-14T03:35:02.866" v="913" actId="5793"/>
          <ac:spMkLst>
            <pc:docMk/>
            <pc:sldMk cId="3147234279" sldId="590"/>
            <ac:spMk id="6" creationId="{95D45D63-9BB5-4BD1-A61D-099CE3100F0F}"/>
          </ac:spMkLst>
        </pc:spChg>
      </pc:sldChg>
      <pc:sldChg chg="addSp modSp add">
        <pc:chgData name="Sridhar Alla" userId="ed201acc49875a42" providerId="LiveId" clId="{8E56FF4B-B36C-4245-A6BC-48007AB2ACCE}" dt="2019-10-14T03:35:34.521" v="920" actId="1076"/>
        <pc:sldMkLst>
          <pc:docMk/>
          <pc:sldMk cId="3558043299" sldId="591"/>
        </pc:sldMkLst>
        <pc:spChg chg="mod">
          <ac:chgData name="Sridhar Alla" userId="ed201acc49875a42" providerId="LiveId" clId="{8E56FF4B-B36C-4245-A6BC-48007AB2ACCE}" dt="2019-10-14T03:35:21.930" v="917" actId="1076"/>
          <ac:spMkLst>
            <pc:docMk/>
            <pc:sldMk cId="3558043299" sldId="591"/>
            <ac:spMk id="4" creationId="{00000000-0000-0000-0000-000000000000}"/>
          </ac:spMkLst>
        </pc:spChg>
        <pc:spChg chg="mod">
          <ac:chgData name="Sridhar Alla" userId="ed201acc49875a42" providerId="LiveId" clId="{8E56FF4B-B36C-4245-A6BC-48007AB2ACCE}" dt="2019-10-14T03:35:34.521" v="920" actId="1076"/>
          <ac:spMkLst>
            <pc:docMk/>
            <pc:sldMk cId="3558043299" sldId="591"/>
            <ac:spMk id="5" creationId="{00000000-0000-0000-0000-000000000000}"/>
          </ac:spMkLst>
        </pc:spChg>
        <pc:spChg chg="add mod">
          <ac:chgData name="Sridhar Alla" userId="ed201acc49875a42" providerId="LiveId" clId="{8E56FF4B-B36C-4245-A6BC-48007AB2ACCE}" dt="2019-10-14T03:35:17.571" v="916" actId="5793"/>
          <ac:spMkLst>
            <pc:docMk/>
            <pc:sldMk cId="3558043299" sldId="591"/>
            <ac:spMk id="6" creationId="{AC27AFD4-9282-4A19-B0F1-B88D08335856}"/>
          </ac:spMkLst>
        </pc:spChg>
      </pc:sldChg>
      <pc:sldChg chg="addSp modSp add">
        <pc:chgData name="Sridhar Alla" userId="ed201acc49875a42" providerId="LiveId" clId="{8E56FF4B-B36C-4245-A6BC-48007AB2ACCE}" dt="2019-10-14T03:36:56.039" v="950" actId="255"/>
        <pc:sldMkLst>
          <pc:docMk/>
          <pc:sldMk cId="776492883" sldId="592"/>
        </pc:sldMkLst>
        <pc:spChg chg="mod">
          <ac:chgData name="Sridhar Alla" userId="ed201acc49875a42" providerId="LiveId" clId="{8E56FF4B-B36C-4245-A6BC-48007AB2ACCE}" dt="2019-10-14T03:36:13.697" v="930" actId="1076"/>
          <ac:spMkLst>
            <pc:docMk/>
            <pc:sldMk cId="776492883" sldId="592"/>
            <ac:spMk id="4" creationId="{00000000-0000-0000-0000-000000000000}"/>
          </ac:spMkLst>
        </pc:spChg>
        <pc:spChg chg="mod">
          <ac:chgData name="Sridhar Alla" userId="ed201acc49875a42" providerId="LiveId" clId="{8E56FF4B-B36C-4245-A6BC-48007AB2ACCE}" dt="2019-10-14T03:36:56.039" v="950" actId="255"/>
          <ac:spMkLst>
            <pc:docMk/>
            <pc:sldMk cId="776492883" sldId="592"/>
            <ac:spMk id="5" creationId="{00000000-0000-0000-0000-000000000000}"/>
          </ac:spMkLst>
        </pc:spChg>
        <pc:spChg chg="add mod">
          <ac:chgData name="Sridhar Alla" userId="ed201acc49875a42" providerId="LiveId" clId="{8E56FF4B-B36C-4245-A6BC-48007AB2ACCE}" dt="2019-10-14T03:36:16.330" v="931" actId="1076"/>
          <ac:spMkLst>
            <pc:docMk/>
            <pc:sldMk cId="776492883" sldId="592"/>
            <ac:spMk id="6" creationId="{AED24317-8E2B-4C90-9685-B7396EED2447}"/>
          </ac:spMkLst>
        </pc:spChg>
      </pc:sldChg>
      <pc:sldChg chg="addSp modSp add">
        <pc:chgData name="Sridhar Alla" userId="ed201acc49875a42" providerId="LiveId" clId="{8E56FF4B-B36C-4245-A6BC-48007AB2ACCE}" dt="2019-10-14T03:37:16.473" v="955" actId="5793"/>
        <pc:sldMkLst>
          <pc:docMk/>
          <pc:sldMk cId="3292429033" sldId="593"/>
        </pc:sldMkLst>
        <pc:spChg chg="mod">
          <ac:chgData name="Sridhar Alla" userId="ed201acc49875a42" providerId="LiveId" clId="{8E56FF4B-B36C-4245-A6BC-48007AB2ACCE}" dt="2019-10-14T03:37:09.683" v="953" actId="255"/>
          <ac:spMkLst>
            <pc:docMk/>
            <pc:sldMk cId="3292429033" sldId="593"/>
            <ac:spMk id="4" creationId="{00000000-0000-0000-0000-000000000000}"/>
          </ac:spMkLst>
        </pc:spChg>
        <pc:spChg chg="mod">
          <ac:chgData name="Sridhar Alla" userId="ed201acc49875a42" providerId="LiveId" clId="{8E56FF4B-B36C-4245-A6BC-48007AB2ACCE}" dt="2019-10-14T03:37:13.353" v="954" actId="14100"/>
          <ac:spMkLst>
            <pc:docMk/>
            <pc:sldMk cId="3292429033" sldId="593"/>
            <ac:spMk id="5" creationId="{00000000-0000-0000-0000-000000000000}"/>
          </ac:spMkLst>
        </pc:spChg>
        <pc:spChg chg="add mod">
          <ac:chgData name="Sridhar Alla" userId="ed201acc49875a42" providerId="LiveId" clId="{8E56FF4B-B36C-4245-A6BC-48007AB2ACCE}" dt="2019-10-14T03:37:16.473" v="955" actId="5793"/>
          <ac:spMkLst>
            <pc:docMk/>
            <pc:sldMk cId="3292429033" sldId="593"/>
            <ac:spMk id="6" creationId="{302CBCD7-829B-4C91-BC05-E2C8DE8F0215}"/>
          </ac:spMkLst>
        </pc:spChg>
      </pc:sldChg>
      <pc:sldChg chg="addSp modSp add">
        <pc:chgData name="Sridhar Alla" userId="ed201acc49875a42" providerId="LiveId" clId="{8E56FF4B-B36C-4245-A6BC-48007AB2ACCE}" dt="2019-10-14T03:37:25.003" v="956" actId="5793"/>
        <pc:sldMkLst>
          <pc:docMk/>
          <pc:sldMk cId="2986616842" sldId="594"/>
        </pc:sldMkLst>
        <pc:spChg chg="mod">
          <ac:chgData name="Sridhar Alla" userId="ed201acc49875a42" providerId="LiveId" clId="{8E56FF4B-B36C-4245-A6BC-48007AB2ACCE}" dt="2019-10-14T03:30:10.418" v="853" actId="1076"/>
          <ac:spMkLst>
            <pc:docMk/>
            <pc:sldMk cId="2986616842" sldId="594"/>
            <ac:spMk id="4" creationId="{00000000-0000-0000-0000-000000000000}"/>
          </ac:spMkLst>
        </pc:spChg>
        <pc:spChg chg="mod">
          <ac:chgData name="Sridhar Alla" userId="ed201acc49875a42" providerId="LiveId" clId="{8E56FF4B-B36C-4245-A6BC-48007AB2ACCE}" dt="2019-10-14T03:29:45.839" v="847" actId="12"/>
          <ac:spMkLst>
            <pc:docMk/>
            <pc:sldMk cId="2986616842" sldId="594"/>
            <ac:spMk id="5" creationId="{00000000-0000-0000-0000-000000000000}"/>
          </ac:spMkLst>
        </pc:spChg>
        <pc:spChg chg="add mod">
          <ac:chgData name="Sridhar Alla" userId="ed201acc49875a42" providerId="LiveId" clId="{8E56FF4B-B36C-4245-A6BC-48007AB2ACCE}" dt="2019-10-14T03:37:25.003" v="956" actId="5793"/>
          <ac:spMkLst>
            <pc:docMk/>
            <pc:sldMk cId="2986616842" sldId="594"/>
            <ac:spMk id="7" creationId="{7AFC87BC-9FD2-44FC-AF1B-F9767941AC88}"/>
          </ac:spMkLst>
        </pc:spChg>
        <pc:picChg chg="add mod">
          <ac:chgData name="Sridhar Alla" userId="ed201acc49875a42" providerId="LiveId" clId="{8E56FF4B-B36C-4245-A6BC-48007AB2ACCE}" dt="2019-10-14T03:29:51.205" v="849" actId="1076"/>
          <ac:picMkLst>
            <pc:docMk/>
            <pc:sldMk cId="2986616842" sldId="594"/>
            <ac:picMk id="6" creationId="{ADCD0781-431C-4197-9514-CFB984621BCF}"/>
          </ac:picMkLst>
        </pc:picChg>
      </pc:sldChg>
      <pc:sldChg chg="addSp modSp add">
        <pc:chgData name="Sridhar Alla" userId="ed201acc49875a42" providerId="LiveId" clId="{8E56FF4B-B36C-4245-A6BC-48007AB2ACCE}" dt="2019-10-14T03:37:35.346" v="957" actId="1076"/>
        <pc:sldMkLst>
          <pc:docMk/>
          <pc:sldMk cId="2383999993" sldId="595"/>
        </pc:sldMkLst>
        <pc:spChg chg="mod">
          <ac:chgData name="Sridhar Alla" userId="ed201acc49875a42" providerId="LiveId" clId="{8E56FF4B-B36C-4245-A6BC-48007AB2ACCE}" dt="2019-10-14T03:28:57.571" v="833" actId="255"/>
          <ac:spMkLst>
            <pc:docMk/>
            <pc:sldMk cId="2383999993" sldId="595"/>
            <ac:spMk id="4" creationId="{00000000-0000-0000-0000-000000000000}"/>
          </ac:spMkLst>
        </pc:spChg>
        <pc:spChg chg="mod">
          <ac:chgData name="Sridhar Alla" userId="ed201acc49875a42" providerId="LiveId" clId="{8E56FF4B-B36C-4245-A6BC-48007AB2ACCE}" dt="2019-10-14T03:37:35.346" v="957" actId="1076"/>
          <ac:spMkLst>
            <pc:docMk/>
            <pc:sldMk cId="2383999993" sldId="595"/>
            <ac:spMk id="5" creationId="{00000000-0000-0000-0000-000000000000}"/>
          </ac:spMkLst>
        </pc:spChg>
        <pc:picChg chg="add mod">
          <ac:chgData name="Sridhar Alla" userId="ed201acc49875a42" providerId="LiveId" clId="{8E56FF4B-B36C-4245-A6BC-48007AB2ACCE}" dt="2019-10-14T03:29:19.938" v="839" actId="1076"/>
          <ac:picMkLst>
            <pc:docMk/>
            <pc:sldMk cId="2383999993" sldId="595"/>
            <ac:picMk id="6" creationId="{75D8DAF9-B85A-41F5-824A-2B8C672AF996}"/>
          </ac:picMkLst>
        </pc:picChg>
        <pc:picChg chg="add mod">
          <ac:chgData name="Sridhar Alla" userId="ed201acc49875a42" providerId="LiveId" clId="{8E56FF4B-B36C-4245-A6BC-48007AB2ACCE}" dt="2019-10-14T03:29:24.117" v="841" actId="14100"/>
          <ac:picMkLst>
            <pc:docMk/>
            <pc:sldMk cId="2383999993" sldId="595"/>
            <ac:picMk id="7" creationId="{6282DF37-CBBB-485F-B277-3CF2D1DBA530}"/>
          </ac:picMkLst>
        </pc:picChg>
      </pc:sldChg>
      <pc:sldChg chg="addSp delSp modSp add">
        <pc:chgData name="Sridhar Alla" userId="ed201acc49875a42" providerId="LiveId" clId="{8E56FF4B-B36C-4245-A6BC-48007AB2ACCE}" dt="2019-10-14T03:28:41.987" v="830" actId="1076"/>
        <pc:sldMkLst>
          <pc:docMk/>
          <pc:sldMk cId="1226460756" sldId="596"/>
        </pc:sldMkLst>
        <pc:spChg chg="add del mod">
          <ac:chgData name="Sridhar Alla" userId="ed201acc49875a42" providerId="LiveId" clId="{8E56FF4B-B36C-4245-A6BC-48007AB2ACCE}" dt="2019-10-14T03:28:20.771" v="826" actId="478"/>
          <ac:spMkLst>
            <pc:docMk/>
            <pc:sldMk cId="1226460756" sldId="596"/>
            <ac:spMk id="3" creationId="{6A7E3F63-B3AC-4756-AC4E-1C8A088B1285}"/>
          </ac:spMkLst>
        </pc:spChg>
        <pc:spChg chg="mod">
          <ac:chgData name="Sridhar Alla" userId="ed201acc49875a42" providerId="LiveId" clId="{8E56FF4B-B36C-4245-A6BC-48007AB2ACCE}" dt="2019-10-14T03:28:41.987" v="830" actId="1076"/>
          <ac:spMkLst>
            <pc:docMk/>
            <pc:sldMk cId="1226460756" sldId="596"/>
            <ac:spMk id="4" creationId="{00000000-0000-0000-0000-000000000000}"/>
          </ac:spMkLst>
        </pc:spChg>
        <pc:spChg chg="del">
          <ac:chgData name="Sridhar Alla" userId="ed201acc49875a42" providerId="LiveId" clId="{8E56FF4B-B36C-4245-A6BC-48007AB2ACCE}" dt="2019-10-14T03:28:18.152" v="825" actId="478"/>
          <ac:spMkLst>
            <pc:docMk/>
            <pc:sldMk cId="1226460756" sldId="596"/>
            <ac:spMk id="5" creationId="{00000000-0000-0000-0000-000000000000}"/>
          </ac:spMkLst>
        </pc:spChg>
        <pc:spChg chg="add mod">
          <ac:chgData name="Sridhar Alla" userId="ed201acc49875a42" providerId="LiveId" clId="{8E56FF4B-B36C-4245-A6BC-48007AB2ACCE}" dt="2019-10-14T03:28:25.932" v="827" actId="255"/>
          <ac:spMkLst>
            <pc:docMk/>
            <pc:sldMk cId="1226460756" sldId="596"/>
            <ac:spMk id="6" creationId="{D72131B9-E9AE-4904-95D6-7F920196E386}"/>
          </ac:spMkLst>
        </pc:spChg>
        <pc:spChg chg="add mod">
          <ac:chgData name="Sridhar Alla" userId="ed201acc49875a42" providerId="LiveId" clId="{8E56FF4B-B36C-4245-A6BC-48007AB2ACCE}" dt="2019-10-14T03:28:12.413" v="824" actId="207"/>
          <ac:spMkLst>
            <pc:docMk/>
            <pc:sldMk cId="1226460756" sldId="596"/>
            <ac:spMk id="7" creationId="{BB0DABA5-4DBC-42D2-88FF-83EA70FF5A81}"/>
          </ac:spMkLst>
        </pc:spChg>
        <pc:picChg chg="add mod">
          <ac:chgData name="Sridhar Alla" userId="ed201acc49875a42" providerId="LiveId" clId="{8E56FF4B-B36C-4245-A6BC-48007AB2ACCE}" dt="2019-10-14T03:28:31.531" v="828" actId="1076"/>
          <ac:picMkLst>
            <pc:docMk/>
            <pc:sldMk cId="1226460756" sldId="596"/>
            <ac:picMk id="8" creationId="{E209829B-2298-4045-BC29-FCC9558B2C5C}"/>
          </ac:picMkLst>
        </pc:picChg>
        <pc:picChg chg="add mod">
          <ac:chgData name="Sridhar Alla" userId="ed201acc49875a42" providerId="LiveId" clId="{8E56FF4B-B36C-4245-A6BC-48007AB2ACCE}" dt="2019-10-14T03:28:12.413" v="824" actId="207"/>
          <ac:picMkLst>
            <pc:docMk/>
            <pc:sldMk cId="1226460756" sldId="596"/>
            <ac:picMk id="9" creationId="{BBCC0134-2E79-46DF-A485-0EDF69991283}"/>
          </ac:picMkLst>
        </pc:picChg>
      </pc:sldChg>
      <pc:sldChg chg="addSp modSp add">
        <pc:chgData name="Sridhar Alla" userId="ed201acc49875a42" providerId="LiveId" clId="{8E56FF4B-B36C-4245-A6BC-48007AB2ACCE}" dt="2019-10-14T03:27:42.898" v="819" actId="1076"/>
        <pc:sldMkLst>
          <pc:docMk/>
          <pc:sldMk cId="1273994535" sldId="597"/>
        </pc:sldMkLst>
        <pc:spChg chg="mod">
          <ac:chgData name="Sridhar Alla" userId="ed201acc49875a42" providerId="LiveId" clId="{8E56FF4B-B36C-4245-A6BC-48007AB2ACCE}" dt="2019-10-14T03:27:06.395" v="811" actId="1076"/>
          <ac:spMkLst>
            <pc:docMk/>
            <pc:sldMk cId="1273994535" sldId="597"/>
            <ac:spMk id="4" creationId="{00000000-0000-0000-0000-000000000000}"/>
          </ac:spMkLst>
        </pc:spChg>
        <pc:spChg chg="mod">
          <ac:chgData name="Sridhar Alla" userId="ed201acc49875a42" providerId="LiveId" clId="{8E56FF4B-B36C-4245-A6BC-48007AB2ACCE}" dt="2019-10-14T03:27:25.140" v="816" actId="20577"/>
          <ac:spMkLst>
            <pc:docMk/>
            <pc:sldMk cId="1273994535" sldId="597"/>
            <ac:spMk id="5" creationId="{00000000-0000-0000-0000-000000000000}"/>
          </ac:spMkLst>
        </pc:spChg>
        <pc:spChg chg="add mod">
          <ac:chgData name="Sridhar Alla" userId="ed201acc49875a42" providerId="LiveId" clId="{8E56FF4B-B36C-4245-A6BC-48007AB2ACCE}" dt="2019-10-14T03:27:35.956" v="817" actId="1076"/>
          <ac:spMkLst>
            <pc:docMk/>
            <pc:sldMk cId="1273994535" sldId="597"/>
            <ac:spMk id="6" creationId="{EC280A80-CBF4-420E-9AD3-607FD3764482}"/>
          </ac:spMkLst>
        </pc:spChg>
        <pc:spChg chg="add mod">
          <ac:chgData name="Sridhar Alla" userId="ed201acc49875a42" providerId="LiveId" clId="{8E56FF4B-B36C-4245-A6BC-48007AB2ACCE}" dt="2019-10-14T03:27:40.443" v="818" actId="1076"/>
          <ac:spMkLst>
            <pc:docMk/>
            <pc:sldMk cId="1273994535" sldId="597"/>
            <ac:spMk id="9" creationId="{598C5132-5663-4C3B-94C5-52C9795C0BAA}"/>
          </ac:spMkLst>
        </pc:spChg>
        <pc:picChg chg="add mod">
          <ac:chgData name="Sridhar Alla" userId="ed201acc49875a42" providerId="LiveId" clId="{8E56FF4B-B36C-4245-A6BC-48007AB2ACCE}" dt="2019-10-14T03:26:47.015" v="807" actId="1076"/>
          <ac:picMkLst>
            <pc:docMk/>
            <pc:sldMk cId="1273994535" sldId="597"/>
            <ac:picMk id="7" creationId="{8F455096-3006-475B-98CC-34446FD958C3}"/>
          </ac:picMkLst>
        </pc:picChg>
        <pc:picChg chg="add mod">
          <ac:chgData name="Sridhar Alla" userId="ed201acc49875a42" providerId="LiveId" clId="{8E56FF4B-B36C-4245-A6BC-48007AB2ACCE}" dt="2019-10-14T03:27:42.898" v="819" actId="1076"/>
          <ac:picMkLst>
            <pc:docMk/>
            <pc:sldMk cId="1273994535" sldId="597"/>
            <ac:picMk id="8" creationId="{D138EBB4-A82E-4C4D-A8DF-85CF326819EE}"/>
          </ac:picMkLst>
        </pc:picChg>
      </pc:sldChg>
      <pc:sldChg chg="addSp delSp modSp add">
        <pc:chgData name="Sridhar Alla" userId="ed201acc49875a42" providerId="LiveId" clId="{8E56FF4B-B36C-4245-A6BC-48007AB2ACCE}" dt="2019-10-16T23:10:07.690" v="965" actId="14100"/>
        <pc:sldMkLst>
          <pc:docMk/>
          <pc:sldMk cId="2976024078" sldId="598"/>
        </pc:sldMkLst>
        <pc:spChg chg="add mod">
          <ac:chgData name="Sridhar Alla" userId="ed201acc49875a42" providerId="LiveId" clId="{8E56FF4B-B36C-4245-A6BC-48007AB2ACCE}" dt="2019-10-16T23:09:47.582" v="959" actId="478"/>
          <ac:spMkLst>
            <pc:docMk/>
            <pc:sldMk cId="2976024078" sldId="598"/>
            <ac:spMk id="3" creationId="{99CAE101-E5CA-4196-94F9-9CA4C348799E}"/>
          </ac:spMkLst>
        </pc:spChg>
        <pc:spChg chg="del">
          <ac:chgData name="Sridhar Alla" userId="ed201acc49875a42" providerId="LiveId" clId="{8E56FF4B-B36C-4245-A6BC-48007AB2ACCE}" dt="2019-10-16T23:09:47.582" v="959" actId="478"/>
          <ac:spMkLst>
            <pc:docMk/>
            <pc:sldMk cId="2976024078" sldId="598"/>
            <ac:spMk id="5" creationId="{00000000-0000-0000-0000-000000000000}"/>
          </ac:spMkLst>
        </pc:spChg>
        <pc:picChg chg="add mod">
          <ac:chgData name="Sridhar Alla" userId="ed201acc49875a42" providerId="LiveId" clId="{8E56FF4B-B36C-4245-A6BC-48007AB2ACCE}" dt="2019-10-16T23:10:07.690" v="965" actId="14100"/>
          <ac:picMkLst>
            <pc:docMk/>
            <pc:sldMk cId="2976024078" sldId="598"/>
            <ac:picMk id="6" creationId="{5B146BA0-4512-4777-99DE-C001091A61CE}"/>
          </ac:picMkLst>
        </pc:picChg>
      </pc:sldChg>
      <pc:sldMasterChg chg="delSldLayout">
        <pc:chgData name="Sridhar Alla" userId="ed201acc49875a42" providerId="LiveId" clId="{8E56FF4B-B36C-4245-A6BC-48007AB2ACCE}" dt="2019-10-14T03:33:50.919" v="905" actId="47"/>
        <pc:sldMasterMkLst>
          <pc:docMk/>
          <pc:sldMasterMk cId="3785245277" sldId="2147483746"/>
        </pc:sldMasterMkLst>
        <pc:sldLayoutChg chg="del">
          <pc:chgData name="Sridhar Alla" userId="ed201acc49875a42" providerId="LiveId" clId="{8E56FF4B-B36C-4245-A6BC-48007AB2ACCE}" dt="2019-10-14T03:33:50.919" v="905" actId="47"/>
          <pc:sldLayoutMkLst>
            <pc:docMk/>
            <pc:sldMasterMk cId="3785245277" sldId="2147483746"/>
            <pc:sldLayoutMk cId="431568655" sldId="2147483750"/>
          </pc:sldLayoutMkLst>
        </pc:sldLayoutChg>
        <pc:sldLayoutChg chg="del">
          <pc:chgData name="Sridhar Alla" userId="ed201acc49875a42" providerId="LiveId" clId="{8E56FF4B-B36C-4245-A6BC-48007AB2ACCE}" dt="2019-10-14T02:44:59.430" v="164" actId="47"/>
          <pc:sldLayoutMkLst>
            <pc:docMk/>
            <pc:sldMasterMk cId="3785245277" sldId="2147483746"/>
            <pc:sldLayoutMk cId="559468216" sldId="2147483752"/>
          </pc:sldLayoutMkLst>
        </pc:sldLayoutChg>
        <pc:sldLayoutChg chg="del">
          <pc:chgData name="Sridhar Alla" userId="ed201acc49875a42" providerId="LiveId" clId="{8E56FF4B-B36C-4245-A6BC-48007AB2ACCE}" dt="2019-10-14T02:44:59.430" v="164" actId="47"/>
          <pc:sldLayoutMkLst>
            <pc:docMk/>
            <pc:sldMasterMk cId="3785245277" sldId="2147483746"/>
            <pc:sldLayoutMk cId="3968984465" sldId="2147483753"/>
          </pc:sldLayoutMkLst>
        </pc:sldLayoutChg>
      </pc:sldMasterChg>
      <pc:sldMasterChg chg="del delSldLayout">
        <pc:chgData name="Sridhar Alla" userId="ed201acc49875a42" providerId="LiveId" clId="{8E56FF4B-B36C-4245-A6BC-48007AB2ACCE}" dt="2019-10-14T02:47:32.675" v="168" actId="47"/>
        <pc:sldMasterMkLst>
          <pc:docMk/>
          <pc:sldMasterMk cId="4225162299" sldId="2147483752"/>
        </pc:sldMasterMkLst>
        <pc:sldLayoutChg chg="del">
          <pc:chgData name="Sridhar Alla" userId="ed201acc49875a42" providerId="LiveId" clId="{8E56FF4B-B36C-4245-A6BC-48007AB2ACCE}" dt="2019-10-14T02:47:32.675" v="168" actId="47"/>
          <pc:sldLayoutMkLst>
            <pc:docMk/>
            <pc:sldMasterMk cId="4225162299" sldId="2147483752"/>
            <pc:sldLayoutMk cId="2652667637" sldId="2147483753"/>
          </pc:sldLayoutMkLst>
        </pc:sldLayoutChg>
        <pc:sldLayoutChg chg="del">
          <pc:chgData name="Sridhar Alla" userId="ed201acc49875a42" providerId="LiveId" clId="{8E56FF4B-B36C-4245-A6BC-48007AB2ACCE}" dt="2019-10-14T02:47:32.675" v="168" actId="47"/>
          <pc:sldLayoutMkLst>
            <pc:docMk/>
            <pc:sldMasterMk cId="4225162299" sldId="2147483752"/>
            <pc:sldLayoutMk cId="3401226576" sldId="21474837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0BF5F8-0ABE-F041-B053-C6E9A0DA689D}" type="datetimeFigureOut">
              <a:rPr lang="en-US" smtClean="0"/>
              <a:t>10/12/2019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20791-EC40-7341-8BCC-58405AAD91A1}" type="slidenum">
              <a:rPr lang="en-US" smtClean="0"/>
              <a:t>‹#›</a:t>
            </a:fld>
            <a:endParaRPr lang="en-US"/>
          </a:p>
        </p:txBody>
      </p:sp>
    </p:spTree>
    <p:extLst>
      <p:ext uri="{BB962C8B-B14F-4D97-AF65-F5344CB8AC3E}">
        <p14:creationId xmlns:p14="http://schemas.microsoft.com/office/powerpoint/2010/main" val="35315960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111dec340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111dec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sz="1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111dec340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111dec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sz="1400"/>
          </a:p>
        </p:txBody>
      </p:sp>
    </p:spTree>
    <p:extLst>
      <p:ext uri="{BB962C8B-B14F-4D97-AF65-F5344CB8AC3E}">
        <p14:creationId xmlns:p14="http://schemas.microsoft.com/office/powerpoint/2010/main" val="2837133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2"/>
            <a:ext cx="8197998" cy="643302"/>
          </a:xfrm>
          <a:prstGeom prst="rect">
            <a:avLst/>
          </a:prstGeom>
        </p:spPr>
        <p:txBody>
          <a:bodyPr lIns="0">
            <a:noAutofit/>
          </a:bodyPr>
          <a:lstStyle>
            <a:lvl1pPr algn="l">
              <a:lnSpc>
                <a:spcPct val="90000"/>
              </a:lnSpc>
              <a:defRPr sz="4000" b="1">
                <a:solidFill>
                  <a:schemeClr val="bg1">
                    <a:lumMod val="85000"/>
                  </a:schemeClr>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510779" y="1149929"/>
            <a:ext cx="8197998" cy="3027218"/>
          </a:xfrm>
          <a:prstGeom prst="rect">
            <a:avLst/>
          </a:prstGeom>
        </p:spPr>
        <p:txBody>
          <a:bodyPr lIns="0"/>
          <a:lstStyle>
            <a:lvl1pPr marL="0" indent="0" algn="l">
              <a:spcBef>
                <a:spcPts val="600"/>
              </a:spcBef>
              <a:spcAft>
                <a:spcPts val="0"/>
              </a:spcAft>
              <a:buClr>
                <a:srgbClr val="D3002D"/>
              </a:buClr>
              <a:buFontTx/>
              <a:buNone/>
              <a:defRPr sz="2000" b="0" i="0">
                <a:solidFill>
                  <a:schemeClr val="bg1">
                    <a:lumMod val="85000"/>
                  </a:schemeClr>
                </a:solidFill>
                <a:latin typeface="Arial"/>
                <a:cs typeface="Arial"/>
              </a:defRPr>
            </a:lvl1pPr>
            <a:lvl2pPr marL="514350"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2pPr>
            <a:lvl3pPr marL="796925"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3pPr>
            <a:lvl4pPr marL="1085850" indent="-168275" algn="l">
              <a:spcBef>
                <a:spcPts val="0"/>
              </a:spcBef>
              <a:spcAft>
                <a:spcPts val="0"/>
              </a:spcAft>
              <a:buClr>
                <a:schemeClr val="bg1">
                  <a:lumMod val="85000"/>
                </a:schemeClr>
              </a:buClr>
              <a:buFont typeface="Arial"/>
              <a:buChar char="•"/>
              <a:defRPr sz="1600" b="0" i="0">
                <a:solidFill>
                  <a:schemeClr val="bg1">
                    <a:lumMod val="8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66926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206637" cy="1218265"/>
          </a:xfrm>
          <a:prstGeom prst="rect">
            <a:avLst/>
          </a:prstGeom>
        </p:spPr>
        <p:txBody>
          <a:bodyPr lIns="0">
            <a:noAutofit/>
          </a:bodyPr>
          <a:lstStyle>
            <a:lvl1pPr algn="l">
              <a:lnSpc>
                <a:spcPct val="90000"/>
              </a:lnSpc>
              <a:defRPr sz="4000" b="1">
                <a:solidFill>
                  <a:schemeClr val="bg1">
                    <a:lumMod val="85000"/>
                  </a:schemeClr>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510779" y="1724891"/>
            <a:ext cx="8206637" cy="2508265"/>
          </a:xfrm>
          <a:prstGeom prst="rect">
            <a:avLst/>
          </a:prstGeom>
        </p:spPr>
        <p:txBody>
          <a:bodyPr lIns="0"/>
          <a:lstStyle>
            <a:lvl1pPr marL="0" indent="0" algn="l">
              <a:spcBef>
                <a:spcPts val="600"/>
              </a:spcBef>
              <a:buClr>
                <a:srgbClr val="D3002D"/>
              </a:buClr>
              <a:buFontTx/>
              <a:buNone/>
              <a:defRPr sz="2000" b="0" i="0">
                <a:solidFill>
                  <a:srgbClr val="D9D9D9"/>
                </a:solidFill>
                <a:latin typeface="Arial"/>
                <a:cs typeface="Arial"/>
              </a:defRPr>
            </a:lvl1pPr>
            <a:lvl2pPr marL="514350" indent="-168275" algn="l">
              <a:spcBef>
                <a:spcPts val="0"/>
              </a:spcBef>
              <a:buClr>
                <a:schemeClr val="bg1">
                  <a:lumMod val="85000"/>
                </a:schemeClr>
              </a:buClr>
              <a:buFont typeface="Arial"/>
              <a:buChar char="•"/>
              <a:defRPr sz="1600" b="0" i="0">
                <a:solidFill>
                  <a:srgbClr val="D9D9D9"/>
                </a:solidFill>
                <a:latin typeface="Arial"/>
                <a:cs typeface="Arial"/>
              </a:defRPr>
            </a:lvl2pPr>
            <a:lvl3pPr marL="796925" indent="-168275" algn="l">
              <a:spcBef>
                <a:spcPts val="0"/>
              </a:spcBef>
              <a:buClr>
                <a:schemeClr val="bg1">
                  <a:lumMod val="85000"/>
                </a:schemeClr>
              </a:buClr>
              <a:buFont typeface="Arial"/>
              <a:buChar char="•"/>
              <a:defRPr sz="1600" b="0" i="0">
                <a:solidFill>
                  <a:srgbClr val="D9D9D9"/>
                </a:solidFill>
                <a:latin typeface="Arial"/>
                <a:cs typeface="Arial"/>
              </a:defRPr>
            </a:lvl3pPr>
            <a:lvl4pPr marL="1085850" indent="-168275" algn="l">
              <a:spcBef>
                <a:spcPts val="0"/>
              </a:spcBef>
              <a:buClr>
                <a:schemeClr val="bg1">
                  <a:lumMod val="85000"/>
                </a:schemeClr>
              </a:buClr>
              <a:buFont typeface="Arial"/>
              <a:buChar char="•"/>
              <a:defRPr sz="1600" b="0" i="0">
                <a:solidFill>
                  <a:srgbClr val="D9D9D9"/>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1376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line title w 2 column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349516"/>
            <a:ext cx="8196228" cy="689576"/>
          </a:xfrm>
          <a:prstGeom prst="rect">
            <a:avLst/>
          </a:prstGeom>
        </p:spPr>
        <p:txBody>
          <a:bodyPr lIns="0">
            <a:noAutofit/>
          </a:bodyPr>
          <a:lstStyle>
            <a:lvl1pPr algn="l">
              <a:defRPr sz="4000" b="1">
                <a:solidFill>
                  <a:srgbClr val="D9D9D9"/>
                </a:solidFill>
                <a:latin typeface="Arial"/>
                <a:cs typeface="Arial"/>
              </a:defRPr>
            </a:lvl1pPr>
          </a:lstStyle>
          <a:p>
            <a:r>
              <a:rPr lang="en-US" dirty="0"/>
              <a:t>Click to add slide title</a:t>
            </a:r>
          </a:p>
        </p:txBody>
      </p:sp>
      <p:sp>
        <p:nvSpPr>
          <p:cNvPr id="9" name="Content Placeholder 2"/>
          <p:cNvSpPr>
            <a:spLocks noGrp="1"/>
          </p:cNvSpPr>
          <p:nvPr>
            <p:ph idx="12" hasCustomPrompt="1"/>
          </p:nvPr>
        </p:nvSpPr>
        <p:spPr>
          <a:xfrm>
            <a:off x="510940" y="1144623"/>
            <a:ext cx="3941728" cy="427919"/>
          </a:xfrm>
          <a:prstGeom prst="rect">
            <a:avLst/>
          </a:prstGeom>
        </p:spPr>
        <p:txBody>
          <a:bodyPr lIns="0" anchor="b"/>
          <a:lstStyle>
            <a:lvl1pPr marL="0" indent="0" algn="l">
              <a:spcBef>
                <a:spcPts val="0"/>
              </a:spcBef>
              <a:spcAft>
                <a:spcPts val="600"/>
              </a:spcAft>
              <a:buClr>
                <a:srgbClr val="D3002D"/>
              </a:buClr>
              <a:buFontTx/>
              <a:buNone/>
              <a:defRPr sz="2000" b="1" i="0">
                <a:solidFill>
                  <a:srgbClr val="D9D9D9"/>
                </a:solidFill>
                <a:latin typeface="Arial"/>
                <a:cs typeface="Arial"/>
              </a:defRPr>
            </a:lvl1pPr>
            <a:lvl2pPr marL="346075" indent="0" algn="l">
              <a:spcBef>
                <a:spcPts val="0"/>
              </a:spcBef>
              <a:spcAft>
                <a:spcPts val="600"/>
              </a:spcAft>
              <a:buClr>
                <a:srgbClr val="D3002D"/>
              </a:buClr>
              <a:buFontTx/>
              <a:buNone/>
              <a:defRPr sz="1600" b="0" i="0">
                <a:solidFill>
                  <a:srgbClr val="7F7F7F"/>
                </a:solidFill>
                <a:latin typeface="Arial"/>
                <a:cs typeface="Arial"/>
              </a:defRPr>
            </a:lvl2pPr>
            <a:lvl3pPr marL="628650" indent="0" algn="l">
              <a:spcBef>
                <a:spcPts val="0"/>
              </a:spcBef>
              <a:spcAft>
                <a:spcPts val="600"/>
              </a:spcAft>
              <a:buClr>
                <a:srgbClr val="D3002D"/>
              </a:buClr>
              <a:buFontTx/>
              <a:buNone/>
              <a:defRPr sz="1600" b="0" i="0">
                <a:solidFill>
                  <a:srgbClr val="7F7F7F"/>
                </a:solidFill>
                <a:latin typeface="Arial"/>
                <a:cs typeface="Arial"/>
              </a:defRPr>
            </a:lvl3pPr>
            <a:lvl4pPr marL="917575" indent="0" algn="l">
              <a:spcBef>
                <a:spcPts val="0"/>
              </a:spcBef>
              <a:spcAft>
                <a:spcPts val="600"/>
              </a:spcAft>
              <a:buClr>
                <a:srgbClr val="D3002D"/>
              </a:buClr>
              <a:buFontTx/>
              <a:buNone/>
              <a:defRPr sz="1600" b="0" i="0">
                <a:solidFill>
                  <a:srgbClr val="7F7F7F"/>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subhead 1</a:t>
            </a:r>
          </a:p>
        </p:txBody>
      </p:sp>
      <p:sp>
        <p:nvSpPr>
          <p:cNvPr id="3" name="Text Placeholder 2">
            <a:extLst>
              <a:ext uri="{FF2B5EF4-FFF2-40B4-BE49-F238E27FC236}">
                <a16:creationId xmlns:a16="http://schemas.microsoft.com/office/drawing/2014/main" id="{C39F2858-AEB7-E94E-B85B-72F7470B9105}"/>
              </a:ext>
            </a:extLst>
          </p:cNvPr>
          <p:cNvSpPr>
            <a:spLocks noGrp="1"/>
          </p:cNvSpPr>
          <p:nvPr>
            <p:ph type="body" sz="quarter" idx="13" hasCustomPrompt="1"/>
          </p:nvPr>
        </p:nvSpPr>
        <p:spPr>
          <a:xfrm>
            <a:off x="4652533" y="1144623"/>
            <a:ext cx="4053776" cy="439229"/>
          </a:xfrm>
          <a:prstGeom prst="rect">
            <a:avLst/>
          </a:prstGeom>
        </p:spPr>
        <p:txBody>
          <a:bodyPr lIns="0" anchor="b"/>
          <a:lstStyle>
            <a:lvl1pPr marL="0" indent="0">
              <a:spcBef>
                <a:spcPts val="0"/>
              </a:spcBef>
              <a:spcAft>
                <a:spcPts val="600"/>
              </a:spcAft>
              <a:buFontTx/>
              <a:buNone/>
              <a:defRPr sz="2000" b="1">
                <a:solidFill>
                  <a:srgbClr val="D9D9D9"/>
                </a:solidFill>
              </a:defRPr>
            </a:lvl1pPr>
            <a:lvl2pPr marL="457200" indent="0">
              <a:spcBef>
                <a:spcPts val="0"/>
              </a:spcBef>
              <a:spcAft>
                <a:spcPts val="600"/>
              </a:spcAft>
              <a:buFontTx/>
              <a:buNone/>
              <a:defRPr sz="2000">
                <a:solidFill>
                  <a:srgbClr val="595959"/>
                </a:solidFill>
              </a:defRPr>
            </a:lvl2pPr>
            <a:lvl3pPr marL="914400" indent="0">
              <a:spcBef>
                <a:spcPts val="0"/>
              </a:spcBef>
              <a:spcAft>
                <a:spcPts val="600"/>
              </a:spcAft>
              <a:buFontTx/>
              <a:buNone/>
              <a:defRPr sz="2000">
                <a:solidFill>
                  <a:srgbClr val="595959"/>
                </a:solidFill>
              </a:defRPr>
            </a:lvl3pPr>
            <a:lvl4pPr marL="1371600" indent="0">
              <a:spcBef>
                <a:spcPts val="0"/>
              </a:spcBef>
              <a:spcAft>
                <a:spcPts val="600"/>
              </a:spcAft>
              <a:buFontTx/>
              <a:buNone/>
              <a:defRPr sz="2000">
                <a:solidFill>
                  <a:srgbClr val="595959"/>
                </a:solidFill>
              </a:defRPr>
            </a:lvl4pPr>
            <a:lvl5pPr marL="1828800" indent="0">
              <a:spcBef>
                <a:spcPts val="0"/>
              </a:spcBef>
              <a:spcAft>
                <a:spcPts val="600"/>
              </a:spcAft>
              <a:buFontTx/>
              <a:buNone/>
              <a:defRPr sz="2000">
                <a:solidFill>
                  <a:srgbClr val="595959"/>
                </a:solidFill>
              </a:defRPr>
            </a:lvl5pPr>
          </a:lstStyle>
          <a:p>
            <a:pPr lvl="0"/>
            <a:r>
              <a:rPr lang="en-US" dirty="0"/>
              <a:t>Click to edit subhead 2</a:t>
            </a:r>
          </a:p>
        </p:txBody>
      </p:sp>
      <p:sp>
        <p:nvSpPr>
          <p:cNvPr id="5" name="Text Placeholder 4">
            <a:extLst>
              <a:ext uri="{FF2B5EF4-FFF2-40B4-BE49-F238E27FC236}">
                <a16:creationId xmlns:a16="http://schemas.microsoft.com/office/drawing/2014/main" id="{738A0F96-A72A-0949-BE1F-FF2EC5DA0A94}"/>
              </a:ext>
            </a:extLst>
          </p:cNvPr>
          <p:cNvSpPr>
            <a:spLocks noGrp="1"/>
          </p:cNvSpPr>
          <p:nvPr>
            <p:ph type="body" sz="quarter" idx="14"/>
          </p:nvPr>
        </p:nvSpPr>
        <p:spPr>
          <a:xfrm>
            <a:off x="510779" y="1639096"/>
            <a:ext cx="3941889" cy="2586539"/>
          </a:xfrm>
          <a:prstGeom prst="rect">
            <a:avLst/>
          </a:prstGeom>
        </p:spPr>
        <p:txBody>
          <a:bodyPr lIns="0"/>
          <a:lstStyle>
            <a:lvl1pPr marL="0" indent="182880">
              <a:spcBef>
                <a:spcPts val="600"/>
              </a:spcBef>
              <a:spcAft>
                <a:spcPts val="0"/>
              </a:spcAft>
              <a:buClr>
                <a:schemeClr val="bg1">
                  <a:lumMod val="85000"/>
                </a:schemeClr>
              </a:buClr>
              <a:buFont typeface="Arial" panose="020B0604020202020204" pitchFamily="34" charset="0"/>
              <a:buChar char="•"/>
              <a:defRPr sz="1600">
                <a:solidFill>
                  <a:srgbClr val="D9D9D9"/>
                </a:solidFill>
              </a:defRPr>
            </a:lvl1pPr>
            <a:lvl2pPr marL="18288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2pPr>
            <a:lvl3pPr marL="36576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3pPr>
            <a:lvl4pPr marL="54864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4pPr>
            <a:lvl5pPr marL="73152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9FE9EB5A-375D-744C-9402-23D17043E8A7}"/>
              </a:ext>
            </a:extLst>
          </p:cNvPr>
          <p:cNvSpPr>
            <a:spLocks noGrp="1"/>
          </p:cNvSpPr>
          <p:nvPr>
            <p:ph type="body" sz="quarter" idx="15"/>
          </p:nvPr>
        </p:nvSpPr>
        <p:spPr>
          <a:xfrm>
            <a:off x="4652532" y="1639097"/>
            <a:ext cx="4054475" cy="2586538"/>
          </a:xfrm>
          <a:prstGeom prst="rect">
            <a:avLst/>
          </a:prstGeom>
        </p:spPr>
        <p:txBody>
          <a:bodyPr lIns="0"/>
          <a:lstStyle>
            <a:lvl1pPr marL="0" indent="182880">
              <a:spcBef>
                <a:spcPts val="600"/>
              </a:spcBef>
              <a:spcAft>
                <a:spcPts val="0"/>
              </a:spcAft>
              <a:buClr>
                <a:schemeClr val="bg1">
                  <a:lumMod val="85000"/>
                </a:schemeClr>
              </a:buClr>
              <a:buFont typeface="Arial" panose="020B0604020202020204" pitchFamily="34" charset="0"/>
              <a:buChar char="•"/>
              <a:defRPr sz="1600">
                <a:solidFill>
                  <a:srgbClr val="D9D9D9"/>
                </a:solidFill>
              </a:defRPr>
            </a:lvl1pPr>
            <a:lvl2pPr marL="18288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2pPr>
            <a:lvl3pPr marL="36576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3pPr>
            <a:lvl4pPr marL="54864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4pPr>
            <a:lvl5pPr marL="731520" indent="182880">
              <a:spcBef>
                <a:spcPts val="0"/>
              </a:spcBef>
              <a:spcAft>
                <a:spcPts val="0"/>
              </a:spcAft>
              <a:buClr>
                <a:schemeClr val="bg1">
                  <a:lumMod val="85000"/>
                </a:schemeClr>
              </a:buClr>
              <a:buFont typeface="Arial" panose="020B0604020202020204" pitchFamily="34" charset="0"/>
              <a:buChar char="•"/>
              <a:defRPr sz="1400">
                <a:solidFill>
                  <a:srgbClr val="D9D9D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909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197998" cy="629447"/>
          </a:xfrm>
          <a:prstGeom prst="rect">
            <a:avLst/>
          </a:prstGeom>
        </p:spPr>
        <p:txBody>
          <a:bodyPr lIns="0">
            <a:noAutofit/>
          </a:bodyPr>
          <a:lstStyle>
            <a:lvl1pPr algn="l">
              <a:lnSpc>
                <a:spcPct val="90000"/>
              </a:lnSpc>
              <a:defRPr sz="4000" b="1">
                <a:solidFill>
                  <a:schemeClr val="tx1">
                    <a:lumMod val="85000"/>
                    <a:lumOff val="15000"/>
                  </a:schemeClr>
                </a:solidFill>
                <a:latin typeface="Arial"/>
                <a:cs typeface="Arial"/>
              </a:defRPr>
            </a:lvl1pPr>
          </a:lstStyle>
          <a:p>
            <a:r>
              <a:rPr lang="en-US" dirty="0"/>
              <a:t>Click to add slide title</a:t>
            </a:r>
            <a:br>
              <a:rPr lang="en-US" dirty="0"/>
            </a:br>
            <a:endParaRPr lang="en-US" dirty="0"/>
          </a:p>
        </p:txBody>
      </p:sp>
      <p:sp>
        <p:nvSpPr>
          <p:cNvPr id="9" name="Content Placeholder 2"/>
          <p:cNvSpPr>
            <a:spLocks noGrp="1"/>
          </p:cNvSpPr>
          <p:nvPr>
            <p:ph idx="12"/>
          </p:nvPr>
        </p:nvSpPr>
        <p:spPr>
          <a:xfrm>
            <a:off x="510779" y="1122219"/>
            <a:ext cx="8197998" cy="3069454"/>
          </a:xfrm>
          <a:prstGeom prst="rect">
            <a:avLst/>
          </a:prstGeom>
        </p:spPr>
        <p:txBody>
          <a:bodyPr lIns="0"/>
          <a:lstStyle>
            <a:lvl1pPr marL="0" indent="0" algn="l">
              <a:spcBef>
                <a:spcPts val="600"/>
              </a:spcBef>
              <a:buClr>
                <a:srgbClr val="D3002D"/>
              </a:buClr>
              <a:buFontTx/>
              <a:buNone/>
              <a:defRPr sz="2000" b="0" i="0">
                <a:solidFill>
                  <a:schemeClr val="tx1">
                    <a:lumMod val="65000"/>
                    <a:lumOff val="35000"/>
                  </a:schemeClr>
                </a:solidFill>
                <a:latin typeface="Arial"/>
                <a:cs typeface="Arial"/>
              </a:defRPr>
            </a:lvl1pPr>
            <a:lvl2pPr marL="514350"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2pPr>
            <a:lvl3pPr marL="796925"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3pPr>
            <a:lvl4pPr marL="1085850" indent="-168275" algn="l">
              <a:spcBef>
                <a:spcPts val="0"/>
              </a:spcBef>
              <a:buClr>
                <a:schemeClr val="tx1">
                  <a:lumMod val="65000"/>
                  <a:lumOff val="35000"/>
                </a:schemeClr>
              </a:buClr>
              <a:buFont typeface="Arial"/>
              <a:buChar char="•"/>
              <a:defRPr sz="1600"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7260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line title w bullet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416571"/>
            <a:ext cx="8206637" cy="1225193"/>
          </a:xfrm>
          <a:prstGeom prst="rect">
            <a:avLst/>
          </a:prstGeom>
        </p:spPr>
        <p:txBody>
          <a:bodyPr lIns="0">
            <a:noAutofit/>
          </a:bodyPr>
          <a:lstStyle>
            <a:lvl1pPr algn="l">
              <a:lnSpc>
                <a:spcPct val="90000"/>
              </a:lnSpc>
              <a:defRPr sz="4000" b="1">
                <a:solidFill>
                  <a:schemeClr val="tx1">
                    <a:lumMod val="85000"/>
                    <a:lumOff val="15000"/>
                  </a:schemeClr>
                </a:solidFill>
                <a:latin typeface="Arial"/>
                <a:cs typeface="Arial"/>
              </a:defRPr>
            </a:lvl1pPr>
          </a:lstStyle>
          <a:p>
            <a:r>
              <a:rPr lang="en-US" dirty="0"/>
              <a:t>Click to add slide title</a:t>
            </a:r>
            <a:br>
              <a:rPr lang="en-US" dirty="0"/>
            </a:br>
            <a:r>
              <a:rPr lang="en-US" dirty="0"/>
              <a:t>for two-line title</a:t>
            </a:r>
            <a:br>
              <a:rPr lang="en-US" dirty="0"/>
            </a:br>
            <a:endParaRPr lang="en-US" dirty="0"/>
          </a:p>
        </p:txBody>
      </p:sp>
      <p:sp>
        <p:nvSpPr>
          <p:cNvPr id="9" name="Content Placeholder 2"/>
          <p:cNvSpPr>
            <a:spLocks noGrp="1"/>
          </p:cNvSpPr>
          <p:nvPr>
            <p:ph idx="12"/>
          </p:nvPr>
        </p:nvSpPr>
        <p:spPr>
          <a:xfrm>
            <a:off x="510779" y="1738745"/>
            <a:ext cx="8206637" cy="2494411"/>
          </a:xfrm>
          <a:prstGeom prst="rect">
            <a:avLst/>
          </a:prstGeom>
        </p:spPr>
        <p:txBody>
          <a:bodyPr lIns="0"/>
          <a:lstStyle>
            <a:lvl1pPr marL="0" indent="0" algn="l">
              <a:spcBef>
                <a:spcPts val="600"/>
              </a:spcBef>
              <a:buClr>
                <a:srgbClr val="D3002D"/>
              </a:buClr>
              <a:buFontTx/>
              <a:buNone/>
              <a:defRPr sz="2000" b="0" i="0">
                <a:solidFill>
                  <a:schemeClr val="tx1">
                    <a:lumMod val="65000"/>
                    <a:lumOff val="35000"/>
                  </a:schemeClr>
                </a:solidFill>
                <a:latin typeface="Arial"/>
                <a:cs typeface="Arial"/>
              </a:defRPr>
            </a:lvl1pPr>
            <a:lvl2pPr marL="514350"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2pPr>
            <a:lvl3pPr marL="796925"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3pPr>
            <a:lvl4pPr marL="1085850" indent="-168275" algn="l">
              <a:spcBef>
                <a:spcPts val="0"/>
              </a:spcBef>
              <a:buClr>
                <a:schemeClr val="tx1">
                  <a:lumMod val="85000"/>
                  <a:lumOff val="15000"/>
                </a:schemeClr>
              </a:buClr>
              <a:buFont typeface="Arial"/>
              <a:buChar char="•"/>
              <a:defRPr sz="1600" b="0" i="0">
                <a:solidFill>
                  <a:schemeClr val="tx1">
                    <a:lumMod val="65000"/>
                    <a:lumOff val="35000"/>
                  </a:schemeClr>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81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line title w 2 columns">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10779" y="349515"/>
            <a:ext cx="8196228" cy="661867"/>
          </a:xfrm>
          <a:prstGeom prst="rect">
            <a:avLst/>
          </a:prstGeom>
        </p:spPr>
        <p:txBody>
          <a:bodyPr lIns="0">
            <a:noAutofit/>
          </a:bodyPr>
          <a:lstStyle>
            <a:lvl1pPr algn="l">
              <a:defRPr sz="4000" b="1">
                <a:solidFill>
                  <a:srgbClr val="262626"/>
                </a:solidFill>
                <a:latin typeface="Arial"/>
                <a:cs typeface="Arial"/>
              </a:defRPr>
            </a:lvl1pPr>
          </a:lstStyle>
          <a:p>
            <a:r>
              <a:rPr lang="en-US" dirty="0"/>
              <a:t>Click to add slide title</a:t>
            </a:r>
          </a:p>
        </p:txBody>
      </p:sp>
      <p:sp>
        <p:nvSpPr>
          <p:cNvPr id="9" name="Content Placeholder 2"/>
          <p:cNvSpPr>
            <a:spLocks noGrp="1"/>
          </p:cNvSpPr>
          <p:nvPr>
            <p:ph idx="12" hasCustomPrompt="1"/>
          </p:nvPr>
        </p:nvSpPr>
        <p:spPr>
          <a:xfrm>
            <a:off x="510940" y="1130768"/>
            <a:ext cx="3941728" cy="427919"/>
          </a:xfrm>
          <a:prstGeom prst="rect">
            <a:avLst/>
          </a:prstGeom>
        </p:spPr>
        <p:txBody>
          <a:bodyPr lIns="0" anchor="b"/>
          <a:lstStyle>
            <a:lvl1pPr marL="0" indent="0" algn="l">
              <a:spcBef>
                <a:spcPts val="0"/>
              </a:spcBef>
              <a:spcAft>
                <a:spcPts val="600"/>
              </a:spcAft>
              <a:buClr>
                <a:srgbClr val="D3002D"/>
              </a:buClr>
              <a:buFontTx/>
              <a:buNone/>
              <a:defRPr sz="2000" b="1" i="0">
                <a:solidFill>
                  <a:schemeClr val="tx1">
                    <a:lumMod val="85000"/>
                    <a:lumOff val="15000"/>
                  </a:schemeClr>
                </a:solidFill>
                <a:latin typeface="Arial"/>
                <a:cs typeface="Arial"/>
              </a:defRPr>
            </a:lvl1pPr>
            <a:lvl2pPr marL="346075" indent="0" algn="l">
              <a:spcBef>
                <a:spcPts val="0"/>
              </a:spcBef>
              <a:spcAft>
                <a:spcPts val="600"/>
              </a:spcAft>
              <a:buClr>
                <a:srgbClr val="D3002D"/>
              </a:buClr>
              <a:buFontTx/>
              <a:buNone/>
              <a:defRPr sz="1600" b="0" i="0">
                <a:solidFill>
                  <a:srgbClr val="7F7F7F"/>
                </a:solidFill>
                <a:latin typeface="Arial"/>
                <a:cs typeface="Arial"/>
              </a:defRPr>
            </a:lvl2pPr>
            <a:lvl3pPr marL="628650" indent="0" algn="l">
              <a:spcBef>
                <a:spcPts val="0"/>
              </a:spcBef>
              <a:spcAft>
                <a:spcPts val="600"/>
              </a:spcAft>
              <a:buClr>
                <a:srgbClr val="D3002D"/>
              </a:buClr>
              <a:buFontTx/>
              <a:buNone/>
              <a:defRPr sz="1600" b="0" i="0">
                <a:solidFill>
                  <a:srgbClr val="7F7F7F"/>
                </a:solidFill>
                <a:latin typeface="Arial"/>
                <a:cs typeface="Arial"/>
              </a:defRPr>
            </a:lvl3pPr>
            <a:lvl4pPr marL="917575" indent="0" algn="l">
              <a:spcBef>
                <a:spcPts val="0"/>
              </a:spcBef>
              <a:spcAft>
                <a:spcPts val="600"/>
              </a:spcAft>
              <a:buClr>
                <a:srgbClr val="D3002D"/>
              </a:buClr>
              <a:buFontTx/>
              <a:buNone/>
              <a:defRPr sz="1600" b="0" i="0">
                <a:solidFill>
                  <a:srgbClr val="7F7F7F"/>
                </a:solidFill>
                <a:latin typeface="Arial"/>
                <a:cs typeface="Arial"/>
              </a:defRPr>
            </a:lvl4pPr>
            <a:lvl5pPr algn="l">
              <a:defRPr>
                <a:solidFill>
                  <a:schemeClr val="tx1">
                    <a:lumMod val="75000"/>
                    <a:lumOff val="25000"/>
                  </a:schemeClr>
                </a:solidFill>
                <a:latin typeface="Century Gothic"/>
                <a:cs typeface="Century Gothic"/>
              </a:defRPr>
            </a:lvl5pPr>
          </a:lstStyle>
          <a:p>
            <a:pPr lvl="0"/>
            <a:r>
              <a:rPr lang="en-US" dirty="0"/>
              <a:t>Click to edit subhead 1</a:t>
            </a:r>
          </a:p>
        </p:txBody>
      </p:sp>
      <p:sp>
        <p:nvSpPr>
          <p:cNvPr id="3" name="Text Placeholder 2">
            <a:extLst>
              <a:ext uri="{FF2B5EF4-FFF2-40B4-BE49-F238E27FC236}">
                <a16:creationId xmlns:a16="http://schemas.microsoft.com/office/drawing/2014/main" id="{C39F2858-AEB7-E94E-B85B-72F7470B9105}"/>
              </a:ext>
            </a:extLst>
          </p:cNvPr>
          <p:cNvSpPr>
            <a:spLocks noGrp="1"/>
          </p:cNvSpPr>
          <p:nvPr>
            <p:ph type="body" sz="quarter" idx="13" hasCustomPrompt="1"/>
          </p:nvPr>
        </p:nvSpPr>
        <p:spPr>
          <a:xfrm>
            <a:off x="4652533" y="1130768"/>
            <a:ext cx="4053776" cy="439229"/>
          </a:xfrm>
          <a:prstGeom prst="rect">
            <a:avLst/>
          </a:prstGeom>
        </p:spPr>
        <p:txBody>
          <a:bodyPr lIns="0" anchor="b"/>
          <a:lstStyle>
            <a:lvl1pPr marL="0" indent="0">
              <a:spcBef>
                <a:spcPts val="0"/>
              </a:spcBef>
              <a:spcAft>
                <a:spcPts val="600"/>
              </a:spcAft>
              <a:buFontTx/>
              <a:buNone/>
              <a:defRPr sz="2000" b="1">
                <a:solidFill>
                  <a:srgbClr val="262626"/>
                </a:solidFill>
              </a:defRPr>
            </a:lvl1pPr>
            <a:lvl2pPr marL="457200" indent="0">
              <a:spcBef>
                <a:spcPts val="0"/>
              </a:spcBef>
              <a:spcAft>
                <a:spcPts val="600"/>
              </a:spcAft>
              <a:buFontTx/>
              <a:buNone/>
              <a:defRPr sz="2000">
                <a:solidFill>
                  <a:srgbClr val="595959"/>
                </a:solidFill>
              </a:defRPr>
            </a:lvl2pPr>
            <a:lvl3pPr marL="914400" indent="0">
              <a:spcBef>
                <a:spcPts val="0"/>
              </a:spcBef>
              <a:spcAft>
                <a:spcPts val="600"/>
              </a:spcAft>
              <a:buFontTx/>
              <a:buNone/>
              <a:defRPr sz="2000">
                <a:solidFill>
                  <a:srgbClr val="595959"/>
                </a:solidFill>
              </a:defRPr>
            </a:lvl3pPr>
            <a:lvl4pPr marL="1371600" indent="0">
              <a:spcBef>
                <a:spcPts val="0"/>
              </a:spcBef>
              <a:spcAft>
                <a:spcPts val="600"/>
              </a:spcAft>
              <a:buFontTx/>
              <a:buNone/>
              <a:defRPr sz="2000">
                <a:solidFill>
                  <a:srgbClr val="595959"/>
                </a:solidFill>
              </a:defRPr>
            </a:lvl4pPr>
            <a:lvl5pPr marL="1828800" indent="0">
              <a:spcBef>
                <a:spcPts val="0"/>
              </a:spcBef>
              <a:spcAft>
                <a:spcPts val="600"/>
              </a:spcAft>
              <a:buFontTx/>
              <a:buNone/>
              <a:defRPr sz="2000">
                <a:solidFill>
                  <a:srgbClr val="595959"/>
                </a:solidFill>
              </a:defRPr>
            </a:lvl5pPr>
          </a:lstStyle>
          <a:p>
            <a:pPr lvl="0"/>
            <a:r>
              <a:rPr lang="en-US" dirty="0"/>
              <a:t>Click to edit subhead 2</a:t>
            </a:r>
          </a:p>
        </p:txBody>
      </p:sp>
      <p:sp>
        <p:nvSpPr>
          <p:cNvPr id="5" name="Text Placeholder 4">
            <a:extLst>
              <a:ext uri="{FF2B5EF4-FFF2-40B4-BE49-F238E27FC236}">
                <a16:creationId xmlns:a16="http://schemas.microsoft.com/office/drawing/2014/main" id="{738A0F96-A72A-0949-BE1F-FF2EC5DA0A94}"/>
              </a:ext>
            </a:extLst>
          </p:cNvPr>
          <p:cNvSpPr>
            <a:spLocks noGrp="1"/>
          </p:cNvSpPr>
          <p:nvPr>
            <p:ph type="body" sz="quarter" idx="14"/>
          </p:nvPr>
        </p:nvSpPr>
        <p:spPr>
          <a:xfrm>
            <a:off x="510779" y="1625241"/>
            <a:ext cx="3941889" cy="2579613"/>
          </a:xfrm>
          <a:prstGeom prst="rect">
            <a:avLst/>
          </a:prstGeom>
        </p:spPr>
        <p:txBody>
          <a:bodyPr lIns="0"/>
          <a:lstStyle>
            <a:lvl1pPr marL="0" indent="182880">
              <a:spcBef>
                <a:spcPts val="600"/>
              </a:spcBef>
              <a:spcAft>
                <a:spcPts val="0"/>
              </a:spcAft>
              <a:buClr>
                <a:schemeClr val="tx1">
                  <a:lumMod val="85000"/>
                  <a:lumOff val="15000"/>
                </a:schemeClr>
              </a:buClr>
              <a:buFont typeface="Arial" panose="020B0604020202020204" pitchFamily="34" charset="0"/>
              <a:buChar char="•"/>
              <a:defRPr sz="1600">
                <a:solidFill>
                  <a:srgbClr val="595959"/>
                </a:solidFill>
              </a:defRPr>
            </a:lvl1pPr>
            <a:lvl2pPr marL="18288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2pPr>
            <a:lvl3pPr marL="36576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3pPr>
            <a:lvl4pPr marL="54864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4pPr>
            <a:lvl5pPr marL="73152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9FE9EB5A-375D-744C-9402-23D17043E8A7}"/>
              </a:ext>
            </a:extLst>
          </p:cNvPr>
          <p:cNvSpPr>
            <a:spLocks noGrp="1"/>
          </p:cNvSpPr>
          <p:nvPr>
            <p:ph type="body" sz="quarter" idx="15"/>
          </p:nvPr>
        </p:nvSpPr>
        <p:spPr>
          <a:xfrm>
            <a:off x="4652532" y="1625242"/>
            <a:ext cx="4054475" cy="2579612"/>
          </a:xfrm>
          <a:prstGeom prst="rect">
            <a:avLst/>
          </a:prstGeom>
        </p:spPr>
        <p:txBody>
          <a:bodyPr lIns="0"/>
          <a:lstStyle>
            <a:lvl1pPr marL="0" indent="182880">
              <a:spcBef>
                <a:spcPts val="600"/>
              </a:spcBef>
              <a:spcAft>
                <a:spcPts val="0"/>
              </a:spcAft>
              <a:buClr>
                <a:schemeClr val="tx1">
                  <a:lumMod val="85000"/>
                  <a:lumOff val="15000"/>
                </a:schemeClr>
              </a:buClr>
              <a:buFont typeface="Arial" panose="020B0604020202020204" pitchFamily="34" charset="0"/>
              <a:buChar char="•"/>
              <a:defRPr sz="1600">
                <a:solidFill>
                  <a:srgbClr val="595959"/>
                </a:solidFill>
              </a:defRPr>
            </a:lvl1pPr>
            <a:lvl2pPr marL="18288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2pPr>
            <a:lvl3pPr marL="36576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3pPr>
            <a:lvl4pPr marL="54864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4pPr>
            <a:lvl5pPr marL="731520" indent="182880">
              <a:spcBef>
                <a:spcPts val="0"/>
              </a:spcBef>
              <a:spcAft>
                <a:spcPts val="0"/>
              </a:spcAft>
              <a:buClr>
                <a:schemeClr val="tx1">
                  <a:lumMod val="85000"/>
                  <a:lumOff val="15000"/>
                </a:schemeClr>
              </a:buClr>
              <a:buFont typeface="Arial" panose="020B0604020202020204" pitchFamily="34" charset="0"/>
              <a:buChar char="•"/>
              <a:defRPr sz="1400">
                <a:solidFill>
                  <a:srgbClr val="59595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97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pic Divider">
  <p:cSld name="Topic Divider">
    <p:spTree>
      <p:nvGrpSpPr>
        <p:cNvPr id="1" name="Shape 268"/>
        <p:cNvGrpSpPr/>
        <p:nvPr/>
      </p:nvGrpSpPr>
      <p:grpSpPr>
        <a:xfrm>
          <a:off x="0" y="0"/>
          <a:ext cx="0" cy="0"/>
          <a:chOff x="0" y="0"/>
          <a:chExt cx="0" cy="0"/>
        </a:xfrm>
      </p:grpSpPr>
      <p:sp>
        <p:nvSpPr>
          <p:cNvPr id="269" name="Google Shape;269;p21"/>
          <p:cNvSpPr/>
          <p:nvPr/>
        </p:nvSpPr>
        <p:spPr>
          <a:xfrm>
            <a:off x="0" y="0"/>
            <a:ext cx="9144131" cy="4624650"/>
          </a:xfrm>
          <a:prstGeom prst="rect">
            <a:avLst/>
          </a:prstGeom>
          <a:blipFill rotWithShape="1">
            <a:blip r:embed="rId2">
              <a:alphaModFix/>
            </a:blip>
            <a:stretch>
              <a:fillRect/>
            </a:stretch>
          </a:blip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975" b="0" i="0" u="none" strike="noStrike" cap="none">
              <a:solidFill>
                <a:schemeClr val="lt1"/>
              </a:solidFill>
              <a:latin typeface="Roboto"/>
              <a:ea typeface="Roboto"/>
              <a:cs typeface="Roboto"/>
              <a:sym typeface="Roboto"/>
            </a:endParaRPr>
          </a:p>
        </p:txBody>
      </p:sp>
      <p:cxnSp>
        <p:nvCxnSpPr>
          <p:cNvPr id="279" name="Google Shape;279;p21"/>
          <p:cNvCxnSpPr/>
          <p:nvPr/>
        </p:nvCxnSpPr>
        <p:spPr>
          <a:xfrm rot="10800000" flipH="1">
            <a:off x="337719" y="1611469"/>
            <a:ext cx="8340897" cy="10575"/>
          </a:xfrm>
          <a:prstGeom prst="straightConnector1">
            <a:avLst/>
          </a:prstGeom>
          <a:noFill/>
          <a:ln w="9525" cap="flat" cmpd="sng">
            <a:solidFill>
              <a:srgbClr val="616161"/>
            </a:solidFill>
            <a:prstDash val="solid"/>
            <a:round/>
            <a:headEnd type="none" w="sm" len="sm"/>
            <a:tailEnd type="none" w="sm" len="sm"/>
          </a:ln>
        </p:spPr>
      </p:cxnSp>
      <p:sp>
        <p:nvSpPr>
          <p:cNvPr id="280" name="Google Shape;280;p21"/>
          <p:cNvSpPr txBox="1">
            <a:spLocks noGrp="1"/>
          </p:cNvSpPr>
          <p:nvPr>
            <p:ph type="title"/>
          </p:nvPr>
        </p:nvSpPr>
        <p:spPr>
          <a:xfrm>
            <a:off x="515523" y="1029356"/>
            <a:ext cx="7774875" cy="6471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lt1"/>
              </a:buClr>
              <a:buSzPts val="2700"/>
              <a:buFont typeface="Lato"/>
              <a:buNone/>
              <a:defRPr sz="2025"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425" b="0" i="0" u="none" strike="noStrike" cap="none">
                <a:solidFill>
                  <a:srgbClr val="000000"/>
                </a:solidFill>
                <a:latin typeface="Arial"/>
                <a:ea typeface="Arial"/>
                <a:cs typeface="Arial"/>
                <a:sym typeface="Arial"/>
              </a:defRPr>
            </a:lvl9pPr>
          </a:lstStyle>
          <a:p>
            <a:endParaRPr/>
          </a:p>
        </p:txBody>
      </p:sp>
      <p:sp>
        <p:nvSpPr>
          <p:cNvPr id="281" name="Google Shape;281;p21"/>
          <p:cNvSpPr txBox="1">
            <a:spLocks noGrp="1"/>
          </p:cNvSpPr>
          <p:nvPr>
            <p:ph type="body" idx="1"/>
          </p:nvPr>
        </p:nvSpPr>
        <p:spPr>
          <a:xfrm>
            <a:off x="515515" y="2286000"/>
            <a:ext cx="7650417" cy="2057400"/>
          </a:xfrm>
          <a:prstGeom prst="rect">
            <a:avLst/>
          </a:prstGeom>
          <a:noFill/>
          <a:ln>
            <a:noFill/>
          </a:ln>
        </p:spPr>
        <p:txBody>
          <a:bodyPr spcFirstLastPara="1" wrap="square" lIns="91425" tIns="91425" rIns="91425" bIns="91425" anchor="t" anchorCtr="0"/>
          <a:lstStyle>
            <a:lvl1pPr marL="342900" marR="0" lvl="0" indent="-214313" algn="l" rtl="0">
              <a:lnSpc>
                <a:spcPct val="100000"/>
              </a:lnSpc>
              <a:spcBef>
                <a:spcPts val="0"/>
              </a:spcBef>
              <a:spcAft>
                <a:spcPts val="0"/>
              </a:spcAft>
              <a:buClr>
                <a:schemeClr val="accent6"/>
              </a:buClr>
              <a:buSzPts val="900"/>
              <a:buFont typeface="Arial"/>
              <a:buChar char="•"/>
              <a:defRPr sz="900" b="0" i="0" u="none" strike="noStrike" cap="none">
                <a:solidFill>
                  <a:schemeClr val="accent6"/>
                </a:solidFill>
                <a:latin typeface="Roboto"/>
                <a:ea typeface="Roboto"/>
                <a:cs typeface="Roboto"/>
                <a:sym typeface="Roboto"/>
              </a:defRPr>
            </a:lvl1pPr>
            <a:lvl2pPr marL="685800" marR="0" lvl="1" indent="-214313" algn="l" rtl="0">
              <a:lnSpc>
                <a:spcPct val="100000"/>
              </a:lnSpc>
              <a:spcBef>
                <a:spcPts val="525"/>
              </a:spcBef>
              <a:spcAft>
                <a:spcPts val="0"/>
              </a:spcAft>
              <a:buClr>
                <a:schemeClr val="accent6"/>
              </a:buClr>
              <a:buSzPts val="900"/>
              <a:buFont typeface="Arial"/>
              <a:buChar char="•"/>
              <a:defRPr sz="900" b="0" i="0" u="none" strike="noStrike" cap="none">
                <a:solidFill>
                  <a:schemeClr val="accent6"/>
                </a:solidFill>
                <a:latin typeface="Roboto"/>
                <a:ea typeface="Roboto"/>
                <a:cs typeface="Roboto"/>
                <a:sym typeface="Roboto"/>
              </a:defRPr>
            </a:lvl2pPr>
            <a:lvl3pPr marL="1028700" marR="0" lvl="2" indent="-214313" algn="l" rtl="0">
              <a:lnSpc>
                <a:spcPct val="100000"/>
              </a:lnSpc>
              <a:spcBef>
                <a:spcPts val="525"/>
              </a:spcBef>
              <a:spcAft>
                <a:spcPts val="0"/>
              </a:spcAft>
              <a:buClr>
                <a:schemeClr val="accent6"/>
              </a:buClr>
              <a:buSzPts val="900"/>
              <a:buFont typeface="Arial"/>
              <a:buChar char="•"/>
              <a:defRPr sz="900" b="0" i="0" u="none" strike="noStrike" cap="none">
                <a:solidFill>
                  <a:schemeClr val="accent6"/>
                </a:solidFill>
                <a:latin typeface="Roboto"/>
                <a:ea typeface="Roboto"/>
                <a:cs typeface="Roboto"/>
                <a:sym typeface="Roboto"/>
              </a:defRPr>
            </a:lvl3pPr>
            <a:lvl4pPr marL="1371600" marR="0" lvl="3" indent="-214313" algn="l" rtl="0">
              <a:lnSpc>
                <a:spcPct val="100000"/>
              </a:lnSpc>
              <a:spcBef>
                <a:spcPts val="525"/>
              </a:spcBef>
              <a:spcAft>
                <a:spcPts val="0"/>
              </a:spcAft>
              <a:buClr>
                <a:schemeClr val="accent6"/>
              </a:buClr>
              <a:buSzPts val="900"/>
              <a:buFont typeface="Arial"/>
              <a:buChar char="•"/>
              <a:defRPr sz="900" b="0" i="0" u="none" strike="noStrike" cap="none">
                <a:solidFill>
                  <a:schemeClr val="accent6"/>
                </a:solidFill>
                <a:latin typeface="Roboto"/>
                <a:ea typeface="Roboto"/>
                <a:cs typeface="Roboto"/>
                <a:sym typeface="Roboto"/>
              </a:defRPr>
            </a:lvl4pPr>
            <a:lvl5pPr marL="1714500" marR="0" lvl="4" indent="-214313" algn="l" rtl="0">
              <a:lnSpc>
                <a:spcPct val="100000"/>
              </a:lnSpc>
              <a:spcBef>
                <a:spcPts val="525"/>
              </a:spcBef>
              <a:spcAft>
                <a:spcPts val="0"/>
              </a:spcAft>
              <a:buClr>
                <a:schemeClr val="accent6"/>
              </a:buClr>
              <a:buSzPts val="900"/>
              <a:buFont typeface="Arial"/>
              <a:buChar char="•"/>
              <a:defRPr sz="900" b="0" i="0" u="none" strike="noStrike" cap="none">
                <a:solidFill>
                  <a:schemeClr val="accent6"/>
                </a:solidFill>
                <a:latin typeface="Roboto"/>
                <a:ea typeface="Roboto"/>
                <a:cs typeface="Roboto"/>
                <a:sym typeface="Roboto"/>
              </a:defRPr>
            </a:lvl5pPr>
            <a:lvl6pPr marL="2057400" marR="0" lvl="5" indent="-266700" algn="l" rtl="0">
              <a:lnSpc>
                <a:spcPct val="100000"/>
              </a:lnSpc>
              <a:spcBef>
                <a:spcPts val="525"/>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6pPr>
            <a:lvl7pPr marL="2400300" marR="0" lvl="6" indent="-266700" algn="l" rtl="0">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7pPr>
            <a:lvl8pPr marL="2743200" marR="0" lvl="7" indent="-266700" algn="l" rtl="0">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8pPr>
            <a:lvl9pPr marL="3086100" marR="0" lvl="8" indent="-266700" algn="l" rtl="0">
              <a:lnSpc>
                <a:spcPct val="100000"/>
              </a:lnSpc>
              <a:spcBef>
                <a:spcPts val="300"/>
              </a:spcBef>
              <a:spcAft>
                <a:spcPts val="0"/>
              </a:spcAft>
              <a:buClr>
                <a:schemeClr val="accent6"/>
              </a:buClr>
              <a:buSzPts val="2000"/>
              <a:buFont typeface="Arial"/>
              <a:buChar char="•"/>
              <a:defRPr sz="1500" b="0" i="0" u="none" strike="noStrike" cap="none">
                <a:solidFill>
                  <a:schemeClr val="accent6"/>
                </a:solidFill>
                <a:latin typeface="Roboto"/>
                <a:ea typeface="Roboto"/>
                <a:cs typeface="Roboto"/>
                <a:sym typeface="Roboto"/>
              </a:defRPr>
            </a:lvl9pPr>
          </a:lstStyle>
          <a:p>
            <a:endParaRPr/>
          </a:p>
        </p:txBody>
      </p:sp>
      <p:sp>
        <p:nvSpPr>
          <p:cNvPr id="282" name="Google Shape;282;p21"/>
          <p:cNvSpPr txBox="1"/>
          <p:nvPr/>
        </p:nvSpPr>
        <p:spPr>
          <a:xfrm>
            <a:off x="8477091" y="4882121"/>
            <a:ext cx="255667" cy="9225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600" b="0" i="0" u="none" strike="noStrike" cap="none">
                <a:solidFill>
                  <a:srgbClr val="B4B4B4"/>
                </a:solidFill>
                <a:latin typeface="Roboto"/>
                <a:ea typeface="Roboto"/>
                <a:cs typeface="Roboto"/>
                <a:sym typeface="Roboto"/>
              </a:rPr>
              <a:pPr marL="0" marR="0" lvl="0" indent="0" algn="r" rtl="0">
                <a:lnSpc>
                  <a:spcPct val="100000"/>
                </a:lnSpc>
                <a:spcBef>
                  <a:spcPts val="0"/>
                </a:spcBef>
                <a:spcAft>
                  <a:spcPts val="0"/>
                </a:spcAft>
                <a:buClr>
                  <a:srgbClr val="000000"/>
                </a:buClr>
                <a:buSzPts val="800"/>
                <a:buFont typeface="Arial"/>
                <a:buNone/>
              </a:pPr>
              <a:t>‹#›</a:t>
            </a:fld>
            <a:endParaRPr sz="600" b="0" i="0" u="none" strike="noStrike" cap="none">
              <a:solidFill>
                <a:srgbClr val="B4B4B4"/>
              </a:solidFill>
              <a:latin typeface="Roboto"/>
              <a:ea typeface="Roboto"/>
              <a:cs typeface="Roboto"/>
              <a:sym typeface="Roboto"/>
            </a:endParaRPr>
          </a:p>
        </p:txBody>
      </p:sp>
    </p:spTree>
    <p:extLst>
      <p:ext uri="{BB962C8B-B14F-4D97-AF65-F5344CB8AC3E}">
        <p14:creationId xmlns:p14="http://schemas.microsoft.com/office/powerpoint/2010/main" val="87057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63342" y="2713289"/>
            <a:ext cx="8169021" cy="1371808"/>
          </a:xfrm>
          <a:prstGeom prst="rect">
            <a:avLst/>
          </a:prstGeom>
        </p:spPr>
        <p:txBody>
          <a:bodyPr lIns="54864" anchor="ctr"/>
          <a:lstStyle>
            <a:lvl1pPr marL="0" indent="0" algn="l">
              <a:buNone/>
              <a:defRPr sz="24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insert presentation title here</a:t>
            </a:r>
          </a:p>
          <a:p>
            <a:r>
              <a:rPr lang="en-US" dirty="0"/>
              <a:t>Second level</a:t>
            </a:r>
            <a:br>
              <a:rPr lang="en-US" dirty="0"/>
            </a:br>
            <a:r>
              <a:rPr lang="en-US" dirty="0"/>
              <a:t>Third level</a:t>
            </a:r>
          </a:p>
        </p:txBody>
      </p:sp>
    </p:spTree>
    <p:extLst>
      <p:ext uri="{BB962C8B-B14F-4D97-AF65-F5344CB8AC3E}">
        <p14:creationId xmlns:p14="http://schemas.microsoft.com/office/powerpoint/2010/main" val="16183183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33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g"/><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B49A26-FF84-8246-8476-FEAC6CEA89EB}"/>
              </a:ext>
            </a:extLst>
          </p:cNvPr>
          <p:cNvPicPr>
            <a:picLocks noChangeAspect="1"/>
          </p:cNvPicPr>
          <p:nvPr userDrawn="1"/>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287893053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20"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06BD3-338D-2A4E-AE99-D0DE15A2F969}"/>
              </a:ext>
            </a:extLst>
          </p:cNvPr>
          <p:cNvPicPr>
            <a:picLocks noChangeAspect="1"/>
          </p:cNvPicPr>
          <p:nvPr userDrawn="1"/>
        </p:nvPicPr>
        <p:blipFill>
          <a:blip r:embed="rId6"/>
          <a:stretch>
            <a:fillRect/>
          </a:stretch>
        </p:blipFill>
        <p:spPr>
          <a:xfrm>
            <a:off x="0" y="0"/>
            <a:ext cx="9144000" cy="5143500"/>
          </a:xfrm>
          <a:prstGeom prst="rect">
            <a:avLst/>
          </a:prstGeom>
        </p:spPr>
      </p:pic>
    </p:spTree>
    <p:extLst>
      <p:ext uri="{BB962C8B-B14F-4D97-AF65-F5344CB8AC3E}">
        <p14:creationId xmlns:p14="http://schemas.microsoft.com/office/powerpoint/2010/main" val="378524527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7514B3-1FCC-D149-9DE1-AFB263FAE414}"/>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23461398"/>
      </p:ext>
    </p:extLst>
  </p:cSld>
  <p:clrMap bg1="lt1" tx1="dk1" bg2="lt2" tx2="dk2" accent1="accent1" accent2="accent2" accent3="accent3" accent4="accent4" accent5="accent5" accent6="accent6" hlink="hlink" folHlink="folHlink"/>
  <p:sldLayoutIdLst>
    <p:sldLayoutId id="214748373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bluewhale.one/" TargetMode="External"/><Relationship Id="rId2" Type="http://schemas.openxmlformats.org/officeDocument/2006/relationships/hyperlink" Target="mailto:sid@bluewhale.one"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C9D7BB-309F-6C48-8BD9-D256072B4A8A}"/>
              </a:ext>
            </a:extLst>
          </p:cNvPr>
          <p:cNvSpPr>
            <a:spLocks noGrp="1"/>
          </p:cNvSpPr>
          <p:nvPr>
            <p:ph type="subTitle" idx="1"/>
          </p:nvPr>
        </p:nvSpPr>
        <p:spPr/>
        <p:txBody>
          <a:bodyPr/>
          <a:lstStyle/>
          <a:p>
            <a:r>
              <a:rPr lang="en-US" altLang="en-US" dirty="0"/>
              <a:t>Anomaly detection using deep learning to measure quality of Large Datasets </a:t>
            </a:r>
          </a:p>
          <a:p>
            <a:r>
              <a:rPr lang="en-US" altLang="en-US" dirty="0"/>
              <a:t>						- Sridhar Alla</a:t>
            </a:r>
            <a:br>
              <a:rPr lang="en-US" altLang="en-US" dirty="0"/>
            </a:br>
            <a:endParaRPr lang="en-US" dirty="0"/>
          </a:p>
        </p:txBody>
      </p:sp>
    </p:spTree>
    <p:extLst>
      <p:ext uri="{BB962C8B-B14F-4D97-AF65-F5344CB8AC3E}">
        <p14:creationId xmlns:p14="http://schemas.microsoft.com/office/powerpoint/2010/main" val="368475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92730" y="102056"/>
            <a:ext cx="8197998" cy="643302"/>
          </a:xfrm>
        </p:spPr>
        <p:txBody>
          <a:bodyPr/>
          <a:lstStyle/>
          <a:p>
            <a:r>
              <a:rPr lang="en" sz="3000" dirty="0"/>
              <a:t>Challenges</a:t>
            </a:r>
            <a:endParaRPr lang="en-US" sz="3000" dirty="0"/>
          </a:p>
        </p:txBody>
      </p:sp>
      <p:sp>
        <p:nvSpPr>
          <p:cNvPr id="5" name="Content Placeholder 4"/>
          <p:cNvSpPr>
            <a:spLocks noGrp="1"/>
          </p:cNvSpPr>
          <p:nvPr>
            <p:ph idx="12"/>
          </p:nvPr>
        </p:nvSpPr>
        <p:spPr>
          <a:xfrm>
            <a:off x="292730" y="1058141"/>
            <a:ext cx="8197998" cy="3027218"/>
          </a:xfrm>
        </p:spPr>
        <p:txBody>
          <a:bodyPr/>
          <a:lstStyle/>
          <a:p>
            <a:pPr marL="342900" indent="-342900">
              <a:buFont typeface="Arial" panose="020B0604020202020204" pitchFamily="34" charset="0"/>
              <a:buChar char="•"/>
            </a:pPr>
            <a:r>
              <a:rPr lang="en" sz="1600" dirty="0">
                <a:solidFill>
                  <a:schemeClr val="bg1"/>
                </a:solidFill>
              </a:rPr>
              <a:t> Avoid alert black-holes</a:t>
            </a:r>
            <a:endParaRPr lang="en-US" sz="1600" dirty="0">
              <a:solidFill>
                <a:schemeClr val="bg1"/>
              </a:solidFill>
            </a:endParaRPr>
          </a:p>
          <a:p>
            <a:pPr marL="628650" lvl="1" indent="-285750"/>
            <a:r>
              <a:rPr lang="en" dirty="0">
                <a:solidFill>
                  <a:schemeClr val="bg1"/>
                </a:solidFill>
              </a:rPr>
              <a:t>Option one is to generate alerts, and option two is to record events for later analysis but don’t alert on them.</a:t>
            </a:r>
            <a:endParaRPr lang="en-US" dirty="0">
              <a:solidFill>
                <a:schemeClr val="bg1"/>
              </a:solidFill>
            </a:endParaRPr>
          </a:p>
          <a:p>
            <a:pPr marL="628650" lvl="1" indent="-285750"/>
            <a:r>
              <a:rPr lang="en" dirty="0">
                <a:solidFill>
                  <a:schemeClr val="bg1"/>
                </a:solidFill>
              </a:rPr>
              <a:t>Anomalies are not always rare. </a:t>
            </a:r>
            <a:endParaRPr lang="en-US" dirty="0">
              <a:solidFill>
                <a:schemeClr val="bg1"/>
              </a:solidFill>
            </a:endParaRPr>
          </a:p>
          <a:p>
            <a:pPr marL="628650" lvl="1" indent="-285750"/>
            <a:r>
              <a:rPr lang="en" dirty="0">
                <a:solidFill>
                  <a:schemeClr val="bg1"/>
                </a:solidFill>
              </a:rPr>
              <a:t>A naive approach to alerting on anomalies is almost certain to cause a lot of noise.</a:t>
            </a:r>
          </a:p>
          <a:p>
            <a:pPr marL="600075" indent="-342900">
              <a:buFont typeface="Arial" panose="020B0604020202020204" pitchFamily="34" charset="0"/>
              <a:buChar char="•"/>
            </a:pPr>
            <a:r>
              <a:rPr lang="en" sz="1600" dirty="0">
                <a:solidFill>
                  <a:schemeClr val="bg1"/>
                </a:solidFill>
              </a:rPr>
              <a:t>Getting labels is a challenge</a:t>
            </a:r>
          </a:p>
          <a:p>
            <a:pPr marL="600075" indent="-342900">
              <a:buFont typeface="Arial" panose="020B0604020202020204" pitchFamily="34" charset="0"/>
              <a:buChar char="•"/>
            </a:pPr>
            <a:r>
              <a:rPr lang="en" sz="1600" dirty="0">
                <a:solidFill>
                  <a:schemeClr val="bg1"/>
                </a:solidFill>
              </a:rPr>
              <a:t>Minimizing false positives</a:t>
            </a:r>
          </a:p>
          <a:p>
            <a:pPr marL="600075" indent="-342900">
              <a:buFont typeface="Arial" panose="020B0604020202020204" pitchFamily="34" charset="0"/>
              <a:buChar char="•"/>
            </a:pPr>
            <a:r>
              <a:rPr lang="en" sz="1600" dirty="0">
                <a:solidFill>
                  <a:schemeClr val="bg1"/>
                </a:solidFill>
              </a:rPr>
              <a:t>No general purpose approach</a:t>
            </a:r>
          </a:p>
          <a:p>
            <a:pPr marL="600075" indent="-342900">
              <a:buFont typeface="Arial" panose="020B0604020202020204" pitchFamily="34" charset="0"/>
              <a:buChar char="•"/>
            </a:pPr>
            <a:r>
              <a:rPr lang="en" sz="1600" dirty="0">
                <a:solidFill>
                  <a:schemeClr val="bg1"/>
                </a:solidFill>
              </a:rPr>
              <a:t>Flavors vary from heuristics, statistics to Machine Learning to Deep Learning</a:t>
            </a:r>
          </a:p>
        </p:txBody>
      </p:sp>
      <p:sp>
        <p:nvSpPr>
          <p:cNvPr id="6" name="Google Shape;355;p31">
            <a:extLst>
              <a:ext uri="{FF2B5EF4-FFF2-40B4-BE49-F238E27FC236}">
                <a16:creationId xmlns:a16="http://schemas.microsoft.com/office/drawing/2014/main" id="{AED24317-8E2B-4C90-9685-B7396EED2447}"/>
              </a:ext>
            </a:extLst>
          </p:cNvPr>
          <p:cNvSpPr txBox="1">
            <a:spLocks/>
          </p:cNvSpPr>
          <p:nvPr/>
        </p:nvSpPr>
        <p:spPr>
          <a:xfrm>
            <a:off x="232266" y="658328"/>
            <a:ext cx="8318925" cy="308025"/>
          </a:xfrm>
          <a:prstGeom prst="rect">
            <a:avLst/>
          </a:prstGeom>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j-lt"/>
              </a:rPr>
              <a:t>Why is it a difficult problem</a:t>
            </a:r>
          </a:p>
        </p:txBody>
      </p:sp>
    </p:spTree>
    <p:extLst>
      <p:ext uri="{BB962C8B-B14F-4D97-AF65-F5344CB8AC3E}">
        <p14:creationId xmlns:p14="http://schemas.microsoft.com/office/powerpoint/2010/main" val="77649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 sz="3000" dirty="0"/>
              <a:t>TDDA</a:t>
            </a:r>
            <a:endParaRPr lang="en-US" sz="3000" dirty="0"/>
          </a:p>
        </p:txBody>
      </p:sp>
      <p:sp>
        <p:nvSpPr>
          <p:cNvPr id="5" name="Content Placeholder 4"/>
          <p:cNvSpPr>
            <a:spLocks noGrp="1"/>
          </p:cNvSpPr>
          <p:nvPr>
            <p:ph idx="12"/>
          </p:nvPr>
        </p:nvSpPr>
        <p:spPr>
          <a:xfrm>
            <a:off x="510779" y="1899137"/>
            <a:ext cx="7866532" cy="2278009"/>
          </a:xfrm>
        </p:spPr>
        <p:txBody>
          <a:bodyPr/>
          <a:lstStyle/>
          <a:p>
            <a:pPr marL="342900" indent="-342900">
              <a:buFont typeface="Arial" panose="020B0604020202020204" pitchFamily="34" charset="0"/>
              <a:buChar char="•"/>
            </a:pPr>
            <a:r>
              <a:rPr lang="en" sz="1600" dirty="0">
                <a:solidFill>
                  <a:schemeClr val="bg1"/>
                </a:solidFill>
              </a:rPr>
              <a:t>TDDA is a methodology and software for improving quality for improving robustness of analytic processes</a:t>
            </a:r>
          </a:p>
          <a:p>
            <a:pPr marL="342900" indent="-342900">
              <a:buFont typeface="Arial" panose="020B0604020202020204" pitchFamily="34" charset="0"/>
              <a:buChar char="•"/>
            </a:pPr>
            <a:r>
              <a:rPr lang="en" sz="1600" dirty="0">
                <a:solidFill>
                  <a:schemeClr val="bg1"/>
                </a:solidFill>
              </a:rPr>
              <a:t>One can repurpose TDDA's data verification capabilities as an anomaly detection framework</a:t>
            </a:r>
          </a:p>
        </p:txBody>
      </p:sp>
      <p:sp>
        <p:nvSpPr>
          <p:cNvPr id="6" name="Google Shape;355;p31">
            <a:extLst>
              <a:ext uri="{FF2B5EF4-FFF2-40B4-BE49-F238E27FC236}">
                <a16:creationId xmlns:a16="http://schemas.microsoft.com/office/drawing/2014/main" id="{302CBCD7-829B-4C91-BC05-E2C8DE8F0215}"/>
              </a:ext>
            </a:extLst>
          </p:cNvPr>
          <p:cNvSpPr txBox="1">
            <a:spLocks/>
          </p:cNvSpPr>
          <p:nvPr/>
        </p:nvSpPr>
        <p:spPr>
          <a:xfrm>
            <a:off x="412568" y="880215"/>
            <a:ext cx="8318925" cy="308025"/>
          </a:xfrm>
          <a:prstGeom prst="rect">
            <a:avLst/>
          </a:prstGeom>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chemeClr val="bg1"/>
                </a:solidFill>
                <a:latin typeface="+mj-lt"/>
              </a:rPr>
              <a:t>Test Driven Data Analysis</a:t>
            </a:r>
          </a:p>
        </p:txBody>
      </p:sp>
    </p:spTree>
    <p:extLst>
      <p:ext uri="{BB962C8B-B14F-4D97-AF65-F5344CB8AC3E}">
        <p14:creationId xmlns:p14="http://schemas.microsoft.com/office/powerpoint/2010/main" val="329242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63069" y="213575"/>
            <a:ext cx="8197998" cy="643302"/>
          </a:xfrm>
        </p:spPr>
        <p:txBody>
          <a:bodyPr/>
          <a:lstStyle/>
          <a:p>
            <a:r>
              <a:rPr lang="en" sz="3000" dirty="0"/>
              <a:t>Dataset in the example</a:t>
            </a:r>
            <a:endParaRPr lang="en-US" sz="3000" dirty="0"/>
          </a:p>
        </p:txBody>
      </p:sp>
      <p:sp>
        <p:nvSpPr>
          <p:cNvPr id="5" name="Content Placeholder 4"/>
          <p:cNvSpPr>
            <a:spLocks noGrp="1"/>
          </p:cNvSpPr>
          <p:nvPr>
            <p:ph idx="12"/>
          </p:nvPr>
        </p:nvSpPr>
        <p:spPr/>
        <p:txBody>
          <a:bodyPr/>
          <a:lstStyle/>
          <a:p>
            <a:pPr marL="342900" indent="-342900">
              <a:buFont typeface="Arial" panose="020B0604020202020204" pitchFamily="34" charset="0"/>
              <a:buChar char="•"/>
            </a:pPr>
            <a:r>
              <a:rPr lang="en" dirty="0">
                <a:solidFill>
                  <a:schemeClr val="bg1"/>
                </a:solidFill>
              </a:rPr>
              <a:t>Price field</a:t>
            </a:r>
            <a:endParaRPr lang="en-US" dirty="0">
              <a:solidFill>
                <a:schemeClr val="bg1"/>
              </a:solidFill>
            </a:endParaRPr>
          </a:p>
          <a:p>
            <a:pPr marL="628650" lvl="1" indent="-285750"/>
            <a:r>
              <a:rPr lang="en" dirty="0">
                <a:solidFill>
                  <a:schemeClr val="bg1"/>
                </a:solidFill>
              </a:rPr>
              <a:t>Range of values accepted?</a:t>
            </a:r>
          </a:p>
          <a:p>
            <a:pPr marL="628650" lvl="1" indent="-285750"/>
            <a:r>
              <a:rPr lang="en" dirty="0">
                <a:solidFill>
                  <a:schemeClr val="bg1"/>
                </a:solidFill>
              </a:rPr>
              <a:t>Datatype?</a:t>
            </a:r>
          </a:p>
          <a:p>
            <a:pPr marL="628650" lvl="1" indent="-285750"/>
            <a:r>
              <a:rPr lang="en" dirty="0">
                <a:solidFill>
                  <a:schemeClr val="bg1"/>
                </a:solidFill>
              </a:rPr>
              <a:t>Permitted null values?</a:t>
            </a:r>
          </a:p>
          <a:p>
            <a:pPr marL="628650" lvl="1" indent="-285750"/>
            <a:r>
              <a:rPr lang="en" dirty="0">
                <a:solidFill>
                  <a:schemeClr val="bg1"/>
                </a:solidFill>
              </a:rPr>
              <a:t>Duplicates allowed?</a:t>
            </a:r>
          </a:p>
          <a:p>
            <a:pPr marL="342900" indent="-342900">
              <a:buFont typeface="Arial" panose="020B0604020202020204" pitchFamily="34" charset="0"/>
              <a:buChar char="•"/>
            </a:pPr>
            <a:r>
              <a:rPr lang="en" dirty="0">
                <a:solidFill>
                  <a:schemeClr val="bg1"/>
                </a:solidFill>
              </a:rPr>
              <a:t>Category field</a:t>
            </a:r>
          </a:p>
          <a:p>
            <a:pPr marL="628650" lvl="1" indent="-285750"/>
            <a:r>
              <a:rPr lang="en" dirty="0">
                <a:solidFill>
                  <a:schemeClr val="bg1"/>
                </a:solidFill>
              </a:rPr>
              <a:t>Accepted categories?</a:t>
            </a:r>
          </a:p>
          <a:p>
            <a:pPr marL="628650" lvl="1" indent="-285750"/>
            <a:r>
              <a:rPr lang="en" dirty="0">
                <a:solidFill>
                  <a:schemeClr val="bg1"/>
                </a:solidFill>
              </a:rPr>
              <a:t>Format of the category?</a:t>
            </a:r>
          </a:p>
        </p:txBody>
      </p:sp>
      <p:pic>
        <p:nvPicPr>
          <p:cNvPr id="6" name="Picture 2">
            <a:extLst>
              <a:ext uri="{FF2B5EF4-FFF2-40B4-BE49-F238E27FC236}">
                <a16:creationId xmlns:a16="http://schemas.microsoft.com/office/drawing/2014/main" id="{ADCD0781-431C-4197-9514-CFB984621BCF}"/>
              </a:ext>
            </a:extLst>
          </p:cNvPr>
          <p:cNvPicPr>
            <a:picLocks noChangeAspect="1"/>
          </p:cNvPicPr>
          <p:nvPr/>
        </p:nvPicPr>
        <p:blipFill>
          <a:blip r:embed="rId2"/>
          <a:stretch>
            <a:fillRect/>
          </a:stretch>
        </p:blipFill>
        <p:spPr>
          <a:xfrm>
            <a:off x="4660085" y="1149929"/>
            <a:ext cx="3822226" cy="2665046"/>
          </a:xfrm>
          <a:prstGeom prst="rect">
            <a:avLst/>
          </a:prstGeom>
        </p:spPr>
      </p:pic>
      <p:sp>
        <p:nvSpPr>
          <p:cNvPr id="7" name="Google Shape;355;p31">
            <a:extLst>
              <a:ext uri="{FF2B5EF4-FFF2-40B4-BE49-F238E27FC236}">
                <a16:creationId xmlns:a16="http://schemas.microsoft.com/office/drawing/2014/main" id="{7AFC87BC-9FD2-44FC-AF1B-F9767941AC88}"/>
              </a:ext>
            </a:extLst>
          </p:cNvPr>
          <p:cNvSpPr txBox="1">
            <a:spLocks/>
          </p:cNvSpPr>
          <p:nvPr/>
        </p:nvSpPr>
        <p:spPr>
          <a:xfrm>
            <a:off x="389852" y="695378"/>
            <a:ext cx="8318925" cy="308025"/>
          </a:xfrm>
          <a:prstGeom prst="rect">
            <a:avLst/>
          </a:prstGeom>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solidFill>
                  <a:schemeClr val="bg1"/>
                </a:solidFill>
                <a:latin typeface="+mj-lt"/>
              </a:rPr>
              <a:t>TDDA example</a:t>
            </a:r>
          </a:p>
        </p:txBody>
      </p:sp>
    </p:spTree>
    <p:extLst>
      <p:ext uri="{BB962C8B-B14F-4D97-AF65-F5344CB8AC3E}">
        <p14:creationId xmlns:p14="http://schemas.microsoft.com/office/powerpoint/2010/main" val="298661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 sz="3000" dirty="0"/>
              <a:t>Characteristics of the Price attribute</a:t>
            </a:r>
            <a:endParaRPr lang="en-US" sz="3000" dirty="0"/>
          </a:p>
        </p:txBody>
      </p:sp>
      <p:sp>
        <p:nvSpPr>
          <p:cNvPr id="5" name="Content Placeholder 4"/>
          <p:cNvSpPr>
            <a:spLocks noGrp="1"/>
          </p:cNvSpPr>
          <p:nvPr>
            <p:ph idx="12"/>
          </p:nvPr>
        </p:nvSpPr>
        <p:spPr>
          <a:xfrm>
            <a:off x="435223" y="966353"/>
            <a:ext cx="8197998" cy="3027218"/>
          </a:xfrm>
        </p:spPr>
        <p:txBody>
          <a:bodyPr/>
          <a:lstStyle/>
          <a:p>
            <a:pPr marL="342900" indent="-342900">
              <a:buFont typeface="Arial" panose="020B0604020202020204" pitchFamily="34" charset="0"/>
              <a:buChar char="•"/>
            </a:pPr>
            <a:r>
              <a:rPr lang="en" sz="1400" dirty="0">
                <a:solidFill>
                  <a:schemeClr val="bg1"/>
                </a:solidFill>
              </a:rPr>
              <a:t>Left skewness</a:t>
            </a:r>
          </a:p>
          <a:p>
            <a:pPr marL="342900" indent="-342900">
              <a:buFont typeface="Arial" panose="020B0604020202020204" pitchFamily="34" charset="0"/>
              <a:buChar char="•"/>
            </a:pPr>
            <a:r>
              <a:rPr lang="en" sz="1400" dirty="0">
                <a:solidFill>
                  <a:schemeClr val="bg1"/>
                </a:solidFill>
              </a:rPr>
              <a:t>Large tail</a:t>
            </a:r>
          </a:p>
          <a:p>
            <a:pPr marL="342900" indent="-342900">
              <a:buFont typeface="Arial" panose="020B0604020202020204" pitchFamily="34" charset="0"/>
              <a:buChar char="•"/>
            </a:pPr>
            <a:r>
              <a:rPr lang="en" sz="1400" dirty="0">
                <a:solidFill>
                  <a:schemeClr val="bg1"/>
                </a:solidFill>
              </a:rPr>
              <a:t>Non-normally distributed</a:t>
            </a:r>
          </a:p>
        </p:txBody>
      </p:sp>
      <p:pic>
        <p:nvPicPr>
          <p:cNvPr id="6" name="Picture 3" descr="A screenshot of a social media post&#10;&#10;Description generated with very high confidence">
            <a:extLst>
              <a:ext uri="{FF2B5EF4-FFF2-40B4-BE49-F238E27FC236}">
                <a16:creationId xmlns:a16="http://schemas.microsoft.com/office/drawing/2014/main" id="{75D8DAF9-B85A-41F5-824A-2B8C672AF996}"/>
              </a:ext>
            </a:extLst>
          </p:cNvPr>
          <p:cNvPicPr>
            <a:picLocks noChangeAspect="1"/>
          </p:cNvPicPr>
          <p:nvPr/>
        </p:nvPicPr>
        <p:blipFill>
          <a:blip r:embed="rId2"/>
          <a:stretch>
            <a:fillRect/>
          </a:stretch>
        </p:blipFill>
        <p:spPr>
          <a:xfrm>
            <a:off x="4209769" y="951707"/>
            <a:ext cx="4820219" cy="3041864"/>
          </a:xfrm>
          <a:prstGeom prst="rect">
            <a:avLst/>
          </a:prstGeom>
        </p:spPr>
      </p:pic>
      <p:pic>
        <p:nvPicPr>
          <p:cNvPr id="7" name="Picture 5" descr="A close up of a map&#10;&#10;Description generated with very high confidence">
            <a:extLst>
              <a:ext uri="{FF2B5EF4-FFF2-40B4-BE49-F238E27FC236}">
                <a16:creationId xmlns:a16="http://schemas.microsoft.com/office/drawing/2014/main" id="{6282DF37-CBBB-485F-B277-3CF2D1DBA530}"/>
              </a:ext>
            </a:extLst>
          </p:cNvPr>
          <p:cNvPicPr>
            <a:picLocks noChangeAspect="1"/>
          </p:cNvPicPr>
          <p:nvPr/>
        </p:nvPicPr>
        <p:blipFill>
          <a:blip r:embed="rId3"/>
          <a:stretch>
            <a:fillRect/>
          </a:stretch>
        </p:blipFill>
        <p:spPr>
          <a:xfrm>
            <a:off x="189568" y="2002510"/>
            <a:ext cx="3608709" cy="2264692"/>
          </a:xfrm>
          <a:prstGeom prst="rect">
            <a:avLst/>
          </a:prstGeom>
        </p:spPr>
      </p:pic>
    </p:spTree>
    <p:extLst>
      <p:ext uri="{BB962C8B-B14F-4D97-AF65-F5344CB8AC3E}">
        <p14:creationId xmlns:p14="http://schemas.microsoft.com/office/powerpoint/2010/main" val="238399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290" y="140958"/>
            <a:ext cx="8197998" cy="643302"/>
          </a:xfrm>
        </p:spPr>
        <p:txBody>
          <a:bodyPr/>
          <a:lstStyle/>
          <a:p>
            <a:r>
              <a:rPr lang="en" sz="3000" dirty="0"/>
              <a:t>TDDA rules manual &amp; </a:t>
            </a:r>
            <a:br>
              <a:rPr lang="en" sz="3000" dirty="0"/>
            </a:br>
            <a:r>
              <a:rPr lang="en" sz="3000" dirty="0"/>
              <a:t>automated rules</a:t>
            </a:r>
            <a:endParaRPr lang="en-US" sz="3000" dirty="0"/>
          </a:p>
        </p:txBody>
      </p:sp>
      <p:sp>
        <p:nvSpPr>
          <p:cNvPr id="6" name="Google Shape;356;p31">
            <a:extLst>
              <a:ext uri="{FF2B5EF4-FFF2-40B4-BE49-F238E27FC236}">
                <a16:creationId xmlns:a16="http://schemas.microsoft.com/office/drawing/2014/main" id="{D72131B9-E9AE-4904-95D6-7F920196E386}"/>
              </a:ext>
            </a:extLst>
          </p:cNvPr>
          <p:cNvSpPr txBox="1">
            <a:spLocks/>
          </p:cNvSpPr>
          <p:nvPr/>
        </p:nvSpPr>
        <p:spPr>
          <a:xfrm>
            <a:off x="412569" y="3843012"/>
            <a:ext cx="2185963" cy="424666"/>
          </a:xfrm>
          <a:prstGeom prst="rect">
            <a:avLst/>
          </a:prstGeom>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 sz="1400" dirty="0">
                <a:solidFill>
                  <a:schemeClr val="bg1"/>
                </a:solidFill>
                <a:latin typeface="+mj-lt"/>
              </a:rPr>
              <a:t>Handcrafted Rules</a:t>
            </a:r>
            <a:endParaRPr lang="en-US" sz="1400" dirty="0">
              <a:solidFill>
                <a:schemeClr val="bg1"/>
              </a:solidFill>
              <a:latin typeface="+mj-lt"/>
            </a:endParaRPr>
          </a:p>
        </p:txBody>
      </p:sp>
      <p:sp>
        <p:nvSpPr>
          <p:cNvPr id="7" name="Google Shape;356;p31">
            <a:extLst>
              <a:ext uri="{FF2B5EF4-FFF2-40B4-BE49-F238E27FC236}">
                <a16:creationId xmlns:a16="http://schemas.microsoft.com/office/drawing/2014/main" id="{BB0DABA5-4DBC-42D2-88FF-83EA70FF5A81}"/>
              </a:ext>
            </a:extLst>
          </p:cNvPr>
          <p:cNvSpPr txBox="1">
            <a:spLocks/>
          </p:cNvSpPr>
          <p:nvPr/>
        </p:nvSpPr>
        <p:spPr bwMode="auto">
          <a:xfrm>
            <a:off x="5985578" y="3894153"/>
            <a:ext cx="1947128" cy="42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68569" tIns="68569" rIns="68569" bIns="68569" numCol="1" anchor="t" anchorCtr="0" compatLnSpc="1">
            <a:prstTxWarp prst="textNoShape">
              <a:avLst/>
            </a:prstTxWarp>
            <a:noAutofit/>
          </a:bodyPr>
          <a:lstStyle>
            <a:lvl1pPr marL="914400" marR="0" lvl="0" indent="-698500" algn="l" rtl="0" eaLnBrk="0" fontAlgn="base" hangingPunct="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eaLnBrk="0" fontAlgn="base" hangingPunct="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pPr marL="0" indent="0">
              <a:buNone/>
            </a:pPr>
            <a:r>
              <a:rPr lang="en" sz="1800" kern="0" dirty="0">
                <a:solidFill>
                  <a:schemeClr val="bg1"/>
                </a:solidFill>
                <a:latin typeface="+mj-lt"/>
              </a:rPr>
              <a:t>Discovered Rules</a:t>
            </a:r>
            <a:endParaRPr lang="en-US" sz="1800" kern="0" dirty="0">
              <a:solidFill>
                <a:schemeClr val="bg1"/>
              </a:solidFill>
              <a:latin typeface="+mj-lt"/>
            </a:endParaRPr>
          </a:p>
        </p:txBody>
      </p:sp>
      <p:pic>
        <p:nvPicPr>
          <p:cNvPr id="8" name="Picture 10" descr="A close up of text on a white background&#10;&#10;Description generated with very high confidence">
            <a:extLst>
              <a:ext uri="{FF2B5EF4-FFF2-40B4-BE49-F238E27FC236}">
                <a16:creationId xmlns:a16="http://schemas.microsoft.com/office/drawing/2014/main" id="{E209829B-2298-4045-BC29-FCC9558B2C5C}"/>
              </a:ext>
            </a:extLst>
          </p:cNvPr>
          <p:cNvPicPr>
            <a:picLocks noChangeAspect="1"/>
          </p:cNvPicPr>
          <p:nvPr/>
        </p:nvPicPr>
        <p:blipFill>
          <a:blip r:embed="rId2"/>
          <a:stretch>
            <a:fillRect/>
          </a:stretch>
        </p:blipFill>
        <p:spPr>
          <a:xfrm>
            <a:off x="5985578" y="140958"/>
            <a:ext cx="2178722" cy="3965528"/>
          </a:xfrm>
          <a:prstGeom prst="rect">
            <a:avLst/>
          </a:prstGeom>
        </p:spPr>
      </p:pic>
      <p:pic>
        <p:nvPicPr>
          <p:cNvPr id="9" name="Picture 12">
            <a:extLst>
              <a:ext uri="{FF2B5EF4-FFF2-40B4-BE49-F238E27FC236}">
                <a16:creationId xmlns:a16="http://schemas.microsoft.com/office/drawing/2014/main" id="{BBCC0134-2E79-46DF-A485-0EDF69991283}"/>
              </a:ext>
            </a:extLst>
          </p:cNvPr>
          <p:cNvPicPr>
            <a:picLocks noChangeAspect="1"/>
          </p:cNvPicPr>
          <p:nvPr/>
        </p:nvPicPr>
        <p:blipFill>
          <a:blip r:embed="rId3"/>
          <a:stretch>
            <a:fillRect/>
          </a:stretch>
        </p:blipFill>
        <p:spPr>
          <a:xfrm>
            <a:off x="411132" y="1341445"/>
            <a:ext cx="4491819" cy="2301747"/>
          </a:xfrm>
          <a:prstGeom prst="rect">
            <a:avLst/>
          </a:prstGeom>
        </p:spPr>
      </p:pic>
    </p:spTree>
    <p:extLst>
      <p:ext uri="{BB962C8B-B14F-4D97-AF65-F5344CB8AC3E}">
        <p14:creationId xmlns:p14="http://schemas.microsoft.com/office/powerpoint/2010/main" val="122646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8910" y="156497"/>
            <a:ext cx="8197998" cy="643302"/>
          </a:xfrm>
        </p:spPr>
        <p:txBody>
          <a:bodyPr/>
          <a:lstStyle/>
          <a:p>
            <a:r>
              <a:rPr lang="en" sz="3000" dirty="0"/>
              <a:t>Detected items upon applying manual &amp; automated rules</a:t>
            </a:r>
            <a:endParaRPr lang="en-US" sz="3000" dirty="0"/>
          </a:p>
        </p:txBody>
      </p:sp>
      <p:sp>
        <p:nvSpPr>
          <p:cNvPr id="5" name="Content Placeholder 4"/>
          <p:cNvSpPr>
            <a:spLocks noGrp="1"/>
          </p:cNvSpPr>
          <p:nvPr>
            <p:ph idx="12"/>
          </p:nvPr>
        </p:nvSpPr>
        <p:spPr/>
        <p:txBody>
          <a:bodyPr/>
          <a:lstStyle/>
          <a:p>
            <a:endParaRPr lang="en-US" dirty="0"/>
          </a:p>
          <a:p>
            <a:endParaRPr lang="en-US" dirty="0"/>
          </a:p>
        </p:txBody>
      </p:sp>
      <p:sp>
        <p:nvSpPr>
          <p:cNvPr id="6" name="Google Shape;356;p31">
            <a:extLst>
              <a:ext uri="{FF2B5EF4-FFF2-40B4-BE49-F238E27FC236}">
                <a16:creationId xmlns:a16="http://schemas.microsoft.com/office/drawing/2014/main" id="{EC280A80-CBF4-420E-9AD3-607FD3764482}"/>
              </a:ext>
            </a:extLst>
          </p:cNvPr>
          <p:cNvSpPr txBox="1">
            <a:spLocks/>
          </p:cNvSpPr>
          <p:nvPr/>
        </p:nvSpPr>
        <p:spPr>
          <a:xfrm>
            <a:off x="866743" y="1269735"/>
            <a:ext cx="2185963" cy="424666"/>
          </a:xfrm>
          <a:prstGeom prst="rect">
            <a:avLst/>
          </a:prstGeom>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 sz="1400" dirty="0">
                <a:solidFill>
                  <a:schemeClr val="bg1"/>
                </a:solidFill>
                <a:latin typeface="+mj-lt"/>
              </a:rPr>
              <a:t>Output of Handcrafted Rules</a:t>
            </a:r>
            <a:endParaRPr lang="en-US" sz="1400" dirty="0">
              <a:solidFill>
                <a:schemeClr val="bg1"/>
              </a:solidFill>
              <a:latin typeface="+mj-lt"/>
            </a:endParaRPr>
          </a:p>
        </p:txBody>
      </p:sp>
      <p:pic>
        <p:nvPicPr>
          <p:cNvPr id="7" name="Picture 3" descr="A screenshot of a cell phone&#10;&#10;Description generated with very high confidence">
            <a:extLst>
              <a:ext uri="{FF2B5EF4-FFF2-40B4-BE49-F238E27FC236}">
                <a16:creationId xmlns:a16="http://schemas.microsoft.com/office/drawing/2014/main" id="{8F455096-3006-475B-98CC-34446FD958C3}"/>
              </a:ext>
            </a:extLst>
          </p:cNvPr>
          <p:cNvPicPr>
            <a:picLocks noChangeAspect="1"/>
          </p:cNvPicPr>
          <p:nvPr/>
        </p:nvPicPr>
        <p:blipFill>
          <a:blip r:embed="rId2"/>
          <a:stretch>
            <a:fillRect/>
          </a:stretch>
        </p:blipFill>
        <p:spPr>
          <a:xfrm>
            <a:off x="3408669" y="916509"/>
            <a:ext cx="5438632" cy="1399534"/>
          </a:xfrm>
          <a:prstGeom prst="rect">
            <a:avLst/>
          </a:prstGeom>
        </p:spPr>
      </p:pic>
      <p:pic>
        <p:nvPicPr>
          <p:cNvPr id="8" name="Picture 6" descr="A screenshot of a cell phone&#10;&#10;Description generated with very high confidence">
            <a:extLst>
              <a:ext uri="{FF2B5EF4-FFF2-40B4-BE49-F238E27FC236}">
                <a16:creationId xmlns:a16="http://schemas.microsoft.com/office/drawing/2014/main" id="{D138EBB4-A82E-4C4D-A8DF-85CF326819EE}"/>
              </a:ext>
            </a:extLst>
          </p:cNvPr>
          <p:cNvPicPr>
            <a:picLocks noChangeAspect="1"/>
          </p:cNvPicPr>
          <p:nvPr/>
        </p:nvPicPr>
        <p:blipFill>
          <a:blip r:embed="rId3"/>
          <a:stretch>
            <a:fillRect/>
          </a:stretch>
        </p:blipFill>
        <p:spPr>
          <a:xfrm>
            <a:off x="200241" y="2464868"/>
            <a:ext cx="8581883" cy="1563453"/>
          </a:xfrm>
          <a:prstGeom prst="rect">
            <a:avLst/>
          </a:prstGeom>
        </p:spPr>
      </p:pic>
      <p:sp>
        <p:nvSpPr>
          <p:cNvPr id="9" name="Google Shape;356;p31">
            <a:extLst>
              <a:ext uri="{FF2B5EF4-FFF2-40B4-BE49-F238E27FC236}">
                <a16:creationId xmlns:a16="http://schemas.microsoft.com/office/drawing/2014/main" id="{598C5132-5663-4C3B-94C5-52C9795C0BAA}"/>
              </a:ext>
            </a:extLst>
          </p:cNvPr>
          <p:cNvSpPr txBox="1">
            <a:spLocks/>
          </p:cNvSpPr>
          <p:nvPr/>
        </p:nvSpPr>
        <p:spPr bwMode="auto">
          <a:xfrm>
            <a:off x="3106297" y="3891219"/>
            <a:ext cx="3166896" cy="42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68569" tIns="68569" rIns="68569" bIns="68569" numCol="1" anchor="t" anchorCtr="0" compatLnSpc="1">
            <a:prstTxWarp prst="textNoShape">
              <a:avLst/>
            </a:prstTxWarp>
            <a:noAutofit/>
          </a:bodyPr>
          <a:lstStyle>
            <a:lvl1pPr marL="914400" marR="0" lvl="0" indent="-698500" algn="l" rtl="0" eaLnBrk="0" fontAlgn="base" hangingPunct="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eaLnBrk="0" fontAlgn="base" hangingPunct="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pPr marL="0" indent="0">
              <a:buNone/>
            </a:pPr>
            <a:r>
              <a:rPr lang="en" sz="1800" kern="0" dirty="0">
                <a:solidFill>
                  <a:schemeClr val="bg1"/>
                </a:solidFill>
                <a:latin typeface="+mj-lt"/>
              </a:rPr>
              <a:t>Output of Discovered Rules</a:t>
            </a:r>
            <a:endParaRPr lang="en-US" sz="1800" kern="0" dirty="0">
              <a:solidFill>
                <a:schemeClr val="bg1"/>
              </a:solidFill>
              <a:latin typeface="+mj-lt"/>
            </a:endParaRPr>
          </a:p>
        </p:txBody>
      </p:sp>
    </p:spTree>
    <p:extLst>
      <p:ext uri="{BB962C8B-B14F-4D97-AF65-F5344CB8AC3E}">
        <p14:creationId xmlns:p14="http://schemas.microsoft.com/office/powerpoint/2010/main" val="1273994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516580" y="1029356"/>
            <a:ext cx="7772850" cy="647100"/>
          </a:xfrm>
          <a:prstGeom prst="rect">
            <a:avLst/>
          </a:prstGeom>
        </p:spPr>
        <p:txBody>
          <a:bodyPr spcFirstLastPara="1" vert="horz" wrap="square" lIns="68569" tIns="68569" rIns="68569" bIns="68569" numCol="1" anchor="t" anchorCtr="0" compatLnSpc="1">
            <a:prstTxWarp prst="textNoShape">
              <a:avLst/>
            </a:prstTxWarp>
            <a:noAutofit/>
          </a:bodyPr>
          <a:lstStyle/>
          <a:p>
            <a:r>
              <a:rPr lang="en" dirty="0">
                <a:latin typeface="+mj-lt"/>
              </a:rPr>
              <a:t>Machine Learning and Deep Learning techniques</a:t>
            </a:r>
            <a:endParaRPr dirty="0">
              <a:latin typeface="+mj-lt"/>
            </a:endParaRPr>
          </a:p>
          <a:p>
            <a:endParaRPr dirty="0">
              <a:latin typeface="+mj-lt"/>
            </a:endParaRPr>
          </a:p>
        </p:txBody>
      </p:sp>
      <p:sp>
        <p:nvSpPr>
          <p:cNvPr id="302" name="Google Shape;302;p24"/>
          <p:cNvSpPr txBox="1">
            <a:spLocks noGrp="1"/>
          </p:cNvSpPr>
          <p:nvPr>
            <p:ph type="body" idx="1"/>
          </p:nvPr>
        </p:nvSpPr>
        <p:spPr>
          <a:xfrm>
            <a:off x="516572" y="2286000"/>
            <a:ext cx="7648425" cy="205740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buNone/>
            </a:pPr>
            <a:endParaRPr>
              <a:latin typeface="+mj-lt"/>
            </a:endParaRPr>
          </a:p>
        </p:txBody>
      </p:sp>
    </p:spTree>
    <p:extLst>
      <p:ext uri="{BB962C8B-B14F-4D97-AF65-F5344CB8AC3E}">
        <p14:creationId xmlns:p14="http://schemas.microsoft.com/office/powerpoint/2010/main" val="1266728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Anomaly Detection</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t>D -Given Data Set consisting of points d1,d2…..</a:t>
            </a:r>
            <a:r>
              <a:rPr lang="en-US" altLang="en-US" sz="1400" dirty="0" err="1"/>
              <a:t>dn</a:t>
            </a:r>
            <a:endParaRPr lang="en-US" altLang="en-US" sz="1400" dirty="0"/>
          </a:p>
          <a:p>
            <a:pPr marL="285750" indent="-285750">
              <a:buFont typeface="Arial" panose="020B0604020202020204" pitchFamily="34" charset="0"/>
              <a:buChar char="•"/>
            </a:pPr>
            <a:r>
              <a:rPr lang="en-US" altLang="en-US" sz="1400" dirty="0"/>
              <a:t>N- Normal Data points= d1,d4,……dn-1</a:t>
            </a:r>
          </a:p>
          <a:p>
            <a:pPr marL="285750" indent="-285750">
              <a:buFont typeface="Arial" panose="020B0604020202020204" pitchFamily="34" charset="0"/>
              <a:buChar char="•"/>
            </a:pPr>
            <a:r>
              <a:rPr lang="en-US" altLang="en-US" sz="1400" dirty="0"/>
              <a:t>A -Abnormal/Anomaly Data points = d2,d3….</a:t>
            </a:r>
            <a:r>
              <a:rPr lang="en-US" altLang="en-US" sz="1400" dirty="0" err="1"/>
              <a:t>dn</a:t>
            </a:r>
            <a:endParaRPr lang="en-US" altLang="en-US" sz="1400" dirty="0"/>
          </a:p>
          <a:p>
            <a:pPr marL="285750" indent="-285750">
              <a:buFont typeface="Arial" panose="020B0604020202020204" pitchFamily="34" charset="0"/>
              <a:buChar char="•"/>
            </a:pPr>
            <a:r>
              <a:rPr lang="en-US" altLang="en-US" sz="1400" dirty="0"/>
              <a:t>How do we find A from D given N (labeled or unlabeled)</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pic>
        <p:nvPicPr>
          <p:cNvPr id="10" name="Picture 9">
            <a:extLst>
              <a:ext uri="{FF2B5EF4-FFF2-40B4-BE49-F238E27FC236}">
                <a16:creationId xmlns:a16="http://schemas.microsoft.com/office/drawing/2014/main" id="{E1496D45-97EC-4749-928B-B26C3A8E3889}"/>
              </a:ext>
            </a:extLst>
          </p:cNvPr>
          <p:cNvPicPr>
            <a:picLocks noChangeAspect="1"/>
          </p:cNvPicPr>
          <p:nvPr/>
        </p:nvPicPr>
        <p:blipFill>
          <a:blip r:embed="rId2"/>
          <a:stretch>
            <a:fillRect/>
          </a:stretch>
        </p:blipFill>
        <p:spPr>
          <a:xfrm>
            <a:off x="903114" y="2663538"/>
            <a:ext cx="2564571" cy="1388149"/>
          </a:xfrm>
          <a:prstGeom prst="rect">
            <a:avLst/>
          </a:prstGeom>
        </p:spPr>
      </p:pic>
      <p:pic>
        <p:nvPicPr>
          <p:cNvPr id="11" name="Picture 10">
            <a:extLst>
              <a:ext uri="{FF2B5EF4-FFF2-40B4-BE49-F238E27FC236}">
                <a16:creationId xmlns:a16="http://schemas.microsoft.com/office/drawing/2014/main" id="{1F1F31A8-0D14-4D98-AB2B-BA22B28E0A06}"/>
              </a:ext>
            </a:extLst>
          </p:cNvPr>
          <p:cNvPicPr>
            <a:picLocks noChangeAspect="1"/>
          </p:cNvPicPr>
          <p:nvPr/>
        </p:nvPicPr>
        <p:blipFill>
          <a:blip r:embed="rId3"/>
          <a:stretch>
            <a:fillRect/>
          </a:stretch>
        </p:blipFill>
        <p:spPr>
          <a:xfrm>
            <a:off x="5249417" y="2571750"/>
            <a:ext cx="1321875" cy="1373526"/>
          </a:xfrm>
          <a:prstGeom prst="rect">
            <a:avLst/>
          </a:prstGeom>
        </p:spPr>
      </p:pic>
    </p:spTree>
    <p:extLst>
      <p:ext uri="{BB962C8B-B14F-4D97-AF65-F5344CB8AC3E}">
        <p14:creationId xmlns:p14="http://schemas.microsoft.com/office/powerpoint/2010/main" val="296722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Machine Learning Algorithms</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b="1" dirty="0">
                <a:cs typeface="Calibri" panose="020F0502020204030204" pitchFamily="34" charset="0"/>
              </a:rPr>
              <a:t>Isolation Forest</a:t>
            </a:r>
            <a:r>
              <a:rPr lang="en-US" altLang="en-US" sz="1400" dirty="0">
                <a:cs typeface="Calibri" panose="020F0502020204030204" pitchFamily="34" charset="0"/>
              </a:rPr>
              <a:t> – an unsupervised learning algorithm that is good for high-dimensional data.  After randomly selecting a feature, it picks a random value between the selected feature's maximum and minimum values to 'isolate' observations. </a:t>
            </a:r>
            <a:endParaRPr lang="en-US" altLang="en-US" sz="1400" dirty="0"/>
          </a:p>
          <a:p>
            <a:pPr marL="285750" indent="-285750">
              <a:buFont typeface="Arial" panose="020B0604020202020204" pitchFamily="34" charset="0"/>
              <a:buChar char="•"/>
            </a:pPr>
            <a:endParaRPr lang="en-US" altLang="en-US" sz="1400" b="1" dirty="0">
              <a:cs typeface="Calibri" panose="020F0502020204030204" pitchFamily="34" charset="0"/>
            </a:endParaRPr>
          </a:p>
          <a:p>
            <a:pPr marL="285750" indent="-285750">
              <a:buFont typeface="Arial" panose="020B0604020202020204" pitchFamily="34" charset="0"/>
              <a:buChar char="•"/>
            </a:pPr>
            <a:r>
              <a:rPr lang="en-US" altLang="en-US" sz="1400" b="1" dirty="0">
                <a:cs typeface="Calibri" panose="020F0502020204030204" pitchFamily="34" charset="0"/>
              </a:rPr>
              <a:t>One-Class Support Vector Machine </a:t>
            </a:r>
            <a:r>
              <a:rPr lang="en-US" altLang="en-US" sz="1400" dirty="0">
                <a:cs typeface="Calibri" panose="020F0502020204030204" pitchFamily="34" charset="0"/>
              </a:rPr>
              <a:t>– Depending on the implementation, it is an unsupervised or semi-supervised learning algorithm that is also suited for high-dimensional data. Can be applied to novelty detection, the classification of new data as outlier or normal after training on normal data only. </a:t>
            </a:r>
          </a:p>
          <a:p>
            <a:pPr marL="285750" indent="-285750">
              <a:buFont typeface="Arial" panose="020B0604020202020204" pitchFamily="34" charset="0"/>
              <a:buChar char="•"/>
            </a:pPr>
            <a:endParaRPr lang="en-US" altLang="en-US" sz="1400" dirty="0">
              <a:cs typeface="Calibri" panose="020F0502020204030204" pitchFamily="34" charset="0"/>
            </a:endParaRPr>
          </a:p>
          <a:p>
            <a:pPr marL="285750" indent="-285750">
              <a:buFont typeface="Arial" panose="020B0604020202020204" pitchFamily="34" charset="0"/>
              <a:buChar char="•"/>
            </a:pPr>
            <a:r>
              <a:rPr lang="en-US" altLang="en-US" sz="1400" b="1" dirty="0" err="1">
                <a:cs typeface="Calibri" panose="020F0502020204030204" pitchFamily="34" charset="0"/>
              </a:rPr>
              <a:t>Mahalanobis</a:t>
            </a:r>
            <a:r>
              <a:rPr lang="en-US" altLang="en-US" sz="1400" b="1" dirty="0">
                <a:cs typeface="Calibri" panose="020F0502020204030204" pitchFamily="34" charset="0"/>
              </a:rPr>
              <a:t> distance</a:t>
            </a:r>
            <a:r>
              <a:rPr lang="en-US" altLang="en-US" sz="1400" dirty="0">
                <a:cs typeface="Calibri" panose="020F0502020204030204" pitchFamily="34" charset="0"/>
              </a:rPr>
              <a:t> – Measures distance relative to the centroid (intersection of all the variables).</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4005509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Isolation Forest</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cs typeface="Calibri" panose="020F0502020204030204" pitchFamily="34" charset="0"/>
              </a:rPr>
              <a:t>Recursively partitions the data using a tree structure. </a:t>
            </a:r>
          </a:p>
          <a:p>
            <a:pPr marL="285750" indent="-285750">
              <a:buFont typeface="Arial" panose="020B0604020202020204" pitchFamily="34" charset="0"/>
              <a:buChar char="•"/>
            </a:pPr>
            <a:r>
              <a:rPr lang="en-US" altLang="en-US" sz="1400" dirty="0">
                <a:cs typeface="Calibri" panose="020F0502020204030204" pitchFamily="34" charset="0"/>
              </a:rPr>
              <a:t>The distance from the node to the root can be used as a measure of normality.</a:t>
            </a:r>
          </a:p>
          <a:p>
            <a:pPr marL="285750" indent="-285750">
              <a:buFont typeface="Arial" panose="020B0604020202020204" pitchFamily="34" charset="0"/>
              <a:buChar char="•"/>
            </a:pPr>
            <a:r>
              <a:rPr lang="en-US" altLang="en-US" sz="1400" dirty="0">
                <a:cs typeface="Calibri" panose="020F0502020204030204" pitchFamily="34" charset="0"/>
              </a:rPr>
              <a:t>Following that premise, when a collection of trees produce noticeably short paths for a certain data point, it is much more likely to be an anomaly. </a:t>
            </a:r>
          </a:p>
          <a:p>
            <a:pPr marL="285750" indent="-285750">
              <a:buFont typeface="Arial" panose="020B0604020202020204" pitchFamily="34" charset="0"/>
              <a:buChar char="•"/>
            </a:pPr>
            <a:r>
              <a:rPr lang="en-US" altLang="en-US" sz="1400" dirty="0">
                <a:cs typeface="Calibri" panose="020F0502020204030204" pitchFamily="34" charset="0"/>
              </a:rPr>
              <a:t>In general, anomalies tend to have the shortest path length because less partitions are needed to isolate them. Meanwhile, normal data requires more partitions to become isolated, hence they have longer path lengths to the root. </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73538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305" y="189838"/>
            <a:ext cx="8197998" cy="643302"/>
          </a:xfrm>
        </p:spPr>
        <p:txBody>
          <a:bodyPr/>
          <a:lstStyle/>
          <a:p>
            <a:r>
              <a:rPr lang="en-US" dirty="0"/>
              <a:t>Speaker</a:t>
            </a:r>
          </a:p>
        </p:txBody>
      </p:sp>
      <p:sp>
        <p:nvSpPr>
          <p:cNvPr id="5" name="Content Placeholder 4"/>
          <p:cNvSpPr>
            <a:spLocks noGrp="1"/>
          </p:cNvSpPr>
          <p:nvPr>
            <p:ph idx="12"/>
          </p:nvPr>
        </p:nvSpPr>
        <p:spPr>
          <a:xfrm>
            <a:off x="2585764" y="1160373"/>
            <a:ext cx="6361289" cy="3126649"/>
          </a:xfrm>
        </p:spPr>
        <p:txBody>
          <a:bodyPr/>
          <a:lstStyle/>
          <a:p>
            <a:pPr marL="285750" indent="-285750">
              <a:buFont typeface="Arial" panose="020B0604020202020204" pitchFamily="34" charset="0"/>
              <a:buChar char="•"/>
            </a:pPr>
            <a:r>
              <a:rPr lang="en-US" sz="1600" dirty="0">
                <a:solidFill>
                  <a:schemeClr val="bg1"/>
                </a:solidFill>
              </a:rPr>
              <a:t>Sridhar Alla is Co-founder &amp; CTO at BlueWhale, </a:t>
            </a:r>
            <a:r>
              <a:rPr lang="en-US" sz="1600" dirty="0" err="1">
                <a:solidFill>
                  <a:schemeClr val="bg1"/>
                </a:solidFill>
              </a:rPr>
              <a:t>aN</a:t>
            </a:r>
            <a:r>
              <a:rPr lang="en-US" sz="1600" dirty="0">
                <a:solidFill>
                  <a:schemeClr val="bg1"/>
                </a:solidFill>
              </a:rPr>
              <a:t> AI + </a:t>
            </a:r>
            <a:r>
              <a:rPr lang="en-US" sz="1600" dirty="0" err="1">
                <a:solidFill>
                  <a:schemeClr val="bg1"/>
                </a:solidFill>
              </a:rPr>
              <a:t>BigData</a:t>
            </a:r>
            <a:r>
              <a:rPr lang="en-US" sz="1600" dirty="0">
                <a:solidFill>
                  <a:schemeClr val="bg1"/>
                </a:solidFill>
              </a:rPr>
              <a:t> solution provider.</a:t>
            </a:r>
          </a:p>
          <a:p>
            <a:pPr marL="285750" indent="-285750">
              <a:buFont typeface="Arial" panose="020B0604020202020204" pitchFamily="34" charset="0"/>
              <a:buChar char="•"/>
            </a:pPr>
            <a:r>
              <a:rPr lang="en-US" altLang="en-US" sz="1600" dirty="0">
                <a:solidFill>
                  <a:schemeClr val="bg1"/>
                </a:solidFill>
              </a:rPr>
              <a:t>Author of 3 books:</a:t>
            </a:r>
          </a:p>
          <a:p>
            <a:pPr lvl="1"/>
            <a:r>
              <a:rPr lang="en-US" altLang="en-US" dirty="0">
                <a:solidFill>
                  <a:schemeClr val="bg1"/>
                </a:solidFill>
              </a:rPr>
              <a:t>Beginning Anomaly Detection Using Python Deep Learning – </a:t>
            </a:r>
            <a:r>
              <a:rPr lang="en-US" altLang="en-US" dirty="0" err="1">
                <a:solidFill>
                  <a:schemeClr val="bg1"/>
                </a:solidFill>
              </a:rPr>
              <a:t>Apress</a:t>
            </a:r>
            <a:r>
              <a:rPr lang="en-US" altLang="en-US" dirty="0">
                <a:solidFill>
                  <a:schemeClr val="bg1"/>
                </a:solidFill>
              </a:rPr>
              <a:t> 2019</a:t>
            </a:r>
          </a:p>
          <a:p>
            <a:pPr lvl="1"/>
            <a:r>
              <a:rPr lang="en-US" altLang="en-US" dirty="0">
                <a:solidFill>
                  <a:schemeClr val="bg1"/>
                </a:solidFill>
              </a:rPr>
              <a:t>Scala and Spark for Big Data Analytics – </a:t>
            </a:r>
            <a:r>
              <a:rPr lang="en-US" altLang="en-US" dirty="0" err="1">
                <a:solidFill>
                  <a:schemeClr val="bg1"/>
                </a:solidFill>
              </a:rPr>
              <a:t>Packt</a:t>
            </a:r>
            <a:r>
              <a:rPr lang="en-US" altLang="en-US" dirty="0">
                <a:solidFill>
                  <a:schemeClr val="bg1"/>
                </a:solidFill>
              </a:rPr>
              <a:t> 2017</a:t>
            </a:r>
          </a:p>
          <a:p>
            <a:pPr lvl="1"/>
            <a:r>
              <a:rPr lang="en-US" altLang="en-US" dirty="0">
                <a:solidFill>
                  <a:schemeClr val="bg1"/>
                </a:solidFill>
              </a:rPr>
              <a:t>Big Data Analytics with Hadoop 3 – </a:t>
            </a:r>
            <a:r>
              <a:rPr lang="en-US" altLang="en-US" dirty="0" err="1">
                <a:solidFill>
                  <a:schemeClr val="bg1"/>
                </a:solidFill>
              </a:rPr>
              <a:t>Packt</a:t>
            </a:r>
            <a:r>
              <a:rPr lang="en-US" altLang="en-US" dirty="0">
                <a:solidFill>
                  <a:schemeClr val="bg1"/>
                </a:solidFill>
              </a:rPr>
              <a:t> 2018</a:t>
            </a:r>
          </a:p>
        </p:txBody>
      </p:sp>
      <p:pic>
        <p:nvPicPr>
          <p:cNvPr id="6" name="Picture 5">
            <a:extLst>
              <a:ext uri="{FF2B5EF4-FFF2-40B4-BE49-F238E27FC236}">
                <a16:creationId xmlns:a16="http://schemas.microsoft.com/office/drawing/2014/main" id="{478B4B12-9661-410B-B037-9FB45D414F17}"/>
              </a:ext>
            </a:extLst>
          </p:cNvPr>
          <p:cNvPicPr>
            <a:picLocks noChangeAspect="1"/>
          </p:cNvPicPr>
          <p:nvPr/>
        </p:nvPicPr>
        <p:blipFill>
          <a:blip r:embed="rId2"/>
          <a:stretch>
            <a:fillRect/>
          </a:stretch>
        </p:blipFill>
        <p:spPr>
          <a:xfrm>
            <a:off x="412568" y="1143000"/>
            <a:ext cx="1400175" cy="1351202"/>
          </a:xfrm>
          <a:prstGeom prst="rect">
            <a:avLst/>
          </a:prstGeom>
        </p:spPr>
      </p:pic>
    </p:spTree>
    <p:extLst>
      <p:ext uri="{BB962C8B-B14F-4D97-AF65-F5344CB8AC3E}">
        <p14:creationId xmlns:p14="http://schemas.microsoft.com/office/powerpoint/2010/main" val="169822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Isolation Forest</a:t>
            </a:r>
            <a:endParaRPr lang="en-US" dirty="0"/>
          </a:p>
        </p:txBody>
      </p:sp>
      <p:sp>
        <p:nvSpPr>
          <p:cNvPr id="5" name="Content Placeholder 4"/>
          <p:cNvSpPr>
            <a:spLocks noGrp="1"/>
          </p:cNvSpPr>
          <p:nvPr>
            <p:ph idx="12"/>
          </p:nvPr>
        </p:nvSpPr>
        <p:spPr/>
        <p:txBody>
          <a:bodyPr/>
          <a:lstStyle/>
          <a:p>
            <a:r>
              <a:rPr lang="en-US" altLang="en-US" sz="1600" dirty="0">
                <a:cs typeface="Calibri" panose="020F0502020204030204" pitchFamily="34" charset="0"/>
              </a:rPr>
              <a:t>From this graph of an isolation forest, the general trend of anomalous data being closer to the root node can be observed.</a:t>
            </a:r>
          </a:p>
          <a:p>
            <a:endParaRPr lang="en-US" altLang="en-US" sz="1600" dirty="0"/>
          </a:p>
          <a:p>
            <a:endParaRPr lang="en-US" sz="1600" dirty="0"/>
          </a:p>
        </p:txBody>
      </p:sp>
      <p:pic>
        <p:nvPicPr>
          <p:cNvPr id="6" name="Picture 4" descr="A close up of a map&#10;&#10;Description generated with very high confidence">
            <a:extLst>
              <a:ext uri="{FF2B5EF4-FFF2-40B4-BE49-F238E27FC236}">
                <a16:creationId xmlns:a16="http://schemas.microsoft.com/office/drawing/2014/main" id="{733AEA00-82B3-468F-8911-FB39424BEC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8788" y="1909367"/>
            <a:ext cx="5530992" cy="23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7617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One-Class SVM</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cs typeface="Calibri" panose="020F0502020204030204" pitchFamily="34" charset="0"/>
              </a:rPr>
              <a:t>Support vector machine model adapted to train on only one class, which in this case is the normal class. </a:t>
            </a:r>
          </a:p>
          <a:p>
            <a:pPr marL="285750" indent="-285750">
              <a:buFont typeface="Arial" panose="020B0604020202020204" pitchFamily="34" charset="0"/>
              <a:buChar char="•"/>
            </a:pPr>
            <a:r>
              <a:rPr lang="en-US" altLang="en-US" sz="1400" dirty="0">
                <a:cs typeface="Calibri" panose="020F0502020204030204" pitchFamily="34" charset="0"/>
              </a:rPr>
              <a:t>After being trained only on normal data, the SVM can be used for the task of novelty detection to classify a new data point as normal or as an anomaly. </a:t>
            </a:r>
          </a:p>
          <a:p>
            <a:pPr marL="285750" indent="-285750">
              <a:buFont typeface="Arial" panose="020B0604020202020204" pitchFamily="34" charset="0"/>
              <a:buChar char="•"/>
            </a:pPr>
            <a:r>
              <a:rPr lang="en-US" altLang="en-US" sz="1400" dirty="0">
                <a:cs typeface="Calibri" panose="020F0502020204030204" pitchFamily="34" charset="0"/>
              </a:rPr>
              <a:t>Training is about learning the frontier. Any points within the space enclosed by the frontier can be considered normal, while points that lie outside that space can be stated to be anomalous.</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888807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One-Class SVM</a:t>
            </a:r>
            <a:endParaRPr lang="en-US" dirty="0"/>
          </a:p>
        </p:txBody>
      </p:sp>
      <p:sp>
        <p:nvSpPr>
          <p:cNvPr id="5" name="Content Placeholder 4"/>
          <p:cNvSpPr>
            <a:spLocks noGrp="1"/>
          </p:cNvSpPr>
          <p:nvPr>
            <p:ph idx="12"/>
          </p:nvPr>
        </p:nvSpPr>
        <p:spPr/>
        <p:txBody>
          <a:bodyPr/>
          <a:lstStyle/>
          <a:p>
            <a:r>
              <a:rPr lang="en-US" altLang="en-US" sz="1400" dirty="0">
                <a:cs typeface="Calibri" panose="020F0502020204030204" pitchFamily="34" charset="0"/>
              </a:rPr>
              <a:t>From this graph, the learned frontier boundaries of the one-class SVM can be observed. With the frontiers approximating the training data set, predictions of new data points either lie inside or </a:t>
            </a:r>
            <a:r>
              <a:rPr lang="en-US" altLang="en-US" sz="1400" dirty="0" err="1">
                <a:cs typeface="Calibri" panose="020F0502020204030204" pitchFamily="34" charset="0"/>
              </a:rPr>
              <a:t>outisde</a:t>
            </a:r>
            <a:r>
              <a:rPr lang="en-US" altLang="en-US" sz="1400" dirty="0">
                <a:cs typeface="Calibri" panose="020F0502020204030204" pitchFamily="34" charset="0"/>
              </a:rPr>
              <a:t> the boundary. </a:t>
            </a:r>
          </a:p>
          <a:p>
            <a:endParaRPr lang="en-US" altLang="en-US" sz="1400" dirty="0"/>
          </a:p>
          <a:p>
            <a:endParaRPr lang="en-US" sz="1400" dirty="0"/>
          </a:p>
        </p:txBody>
      </p:sp>
      <p:pic>
        <p:nvPicPr>
          <p:cNvPr id="6" name="Picture 4" descr="A picture containing text&#10;&#10;Description generated with very high confidence">
            <a:extLst>
              <a:ext uri="{FF2B5EF4-FFF2-40B4-BE49-F238E27FC236}">
                <a16:creationId xmlns:a16="http://schemas.microsoft.com/office/drawing/2014/main" id="{1151FB72-B839-4D4F-9DD5-059A4FFFE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657" y="1662757"/>
            <a:ext cx="3523956" cy="264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839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305" y="170387"/>
            <a:ext cx="8197998" cy="643302"/>
          </a:xfrm>
        </p:spPr>
        <p:txBody>
          <a:bodyPr/>
          <a:lstStyle/>
          <a:p>
            <a:r>
              <a:rPr lang="en-US" altLang="en-US" sz="3600" dirty="0" err="1">
                <a:cs typeface="Calibri Light" panose="020F0302020204030204" pitchFamily="34" charset="0"/>
              </a:rPr>
              <a:t>Mahalanobis</a:t>
            </a:r>
            <a:r>
              <a:rPr lang="en-US" altLang="en-US" sz="3600" dirty="0">
                <a:cs typeface="Calibri Light" panose="020F0302020204030204" pitchFamily="34" charset="0"/>
              </a:rPr>
              <a:t> Distance Ranked Algorithms</a:t>
            </a:r>
            <a:endParaRPr lang="en-US" sz="3600"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err="1">
                <a:cs typeface="Calibri" panose="020F0502020204030204" pitchFamily="34" charset="0"/>
              </a:rPr>
              <a:t>Mahalanobis</a:t>
            </a:r>
            <a:r>
              <a:rPr lang="en-US" altLang="en-US" sz="1400" dirty="0">
                <a:cs typeface="Calibri" panose="020F0502020204030204" pitchFamily="34" charset="0"/>
              </a:rPr>
              <a:t> distance is the distance between a data point and the centroid, the point where the means from all variables intersect. </a:t>
            </a:r>
          </a:p>
          <a:p>
            <a:pPr marL="285750" indent="-285750">
              <a:buFont typeface="Arial" panose="020B0604020202020204" pitchFamily="34" charset="0"/>
              <a:buChar char="•"/>
            </a:pPr>
            <a:r>
              <a:rPr lang="en-US" altLang="en-US" sz="1400" dirty="0">
                <a:cs typeface="Calibri" panose="020F0502020204030204" pitchFamily="34" charset="0"/>
              </a:rPr>
              <a:t>After being trained only on normal data, the SVM can be used for the task of novelty detection to classify a new data point as normal or as an anomaly. </a:t>
            </a:r>
          </a:p>
          <a:p>
            <a:pPr marL="285750" indent="-285750">
              <a:buFont typeface="Arial" panose="020B0604020202020204" pitchFamily="34" charset="0"/>
              <a:buChar char="•"/>
            </a:pPr>
            <a:r>
              <a:rPr lang="en-US" altLang="en-US" sz="1400" dirty="0">
                <a:cs typeface="Calibri" panose="020F0502020204030204" pitchFamily="34" charset="0"/>
              </a:rPr>
              <a:t>Training is about learning the frontier. Any points within the space enclosed by the frontier can be considered normal, while points that lie outside that space can be stated to be anomalous.</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57334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0779" y="94921"/>
            <a:ext cx="8197998" cy="643302"/>
          </a:xfrm>
        </p:spPr>
        <p:txBody>
          <a:bodyPr/>
          <a:lstStyle/>
          <a:p>
            <a:r>
              <a:rPr lang="en-US" altLang="en-US" sz="3600" dirty="0" err="1">
                <a:cs typeface="Calibri Light" panose="020F0302020204030204" pitchFamily="34" charset="0"/>
              </a:rPr>
              <a:t>Mahalanobis</a:t>
            </a:r>
            <a:r>
              <a:rPr lang="en-US" altLang="en-US" sz="3600" dirty="0">
                <a:cs typeface="Calibri Light" panose="020F0302020204030204" pitchFamily="34" charset="0"/>
              </a:rPr>
              <a:t> Distance Ranked Algorithms</a:t>
            </a:r>
            <a:br>
              <a:rPr lang="en-US" altLang="en-US" sz="3600" dirty="0">
                <a:cs typeface="Calibri Light" panose="020F0302020204030204" pitchFamily="34" charset="0"/>
              </a:rPr>
            </a:br>
            <a:endParaRPr lang="en-US" sz="3600" dirty="0"/>
          </a:p>
        </p:txBody>
      </p:sp>
      <p:sp>
        <p:nvSpPr>
          <p:cNvPr id="5" name="Content Placeholder 4"/>
          <p:cNvSpPr>
            <a:spLocks noGrp="1"/>
          </p:cNvSpPr>
          <p:nvPr>
            <p:ph idx="12"/>
          </p:nvPr>
        </p:nvSpPr>
        <p:spPr/>
        <p:txBody>
          <a:bodyPr/>
          <a:lstStyle/>
          <a:p>
            <a:r>
              <a:rPr lang="en-US" altLang="en-US" sz="1400" dirty="0">
                <a:cs typeface="Calibri" panose="020F0502020204030204" pitchFamily="34" charset="0"/>
              </a:rPr>
              <a:t>Calculation of the </a:t>
            </a:r>
            <a:r>
              <a:rPr lang="en-US" altLang="en-US" sz="1400" dirty="0" err="1">
                <a:cs typeface="Calibri" panose="020F0502020204030204" pitchFamily="34" charset="0"/>
              </a:rPr>
              <a:t>Mahalanobis</a:t>
            </a:r>
            <a:r>
              <a:rPr lang="en-US" altLang="en-US" sz="1400" dirty="0">
                <a:cs typeface="Calibri" panose="020F0502020204030204" pitchFamily="34" charset="0"/>
              </a:rPr>
              <a:t> distance is shown here in the graph. In two dimensions, it is simply the Euclidean distance between a given point and the centroid of the distribution. This same concept can be extended to multiple dimensions.</a:t>
            </a:r>
          </a:p>
          <a:p>
            <a:endParaRPr lang="en-US" altLang="en-US" sz="1400" dirty="0"/>
          </a:p>
          <a:p>
            <a:endParaRPr lang="en-US" sz="1400" dirty="0"/>
          </a:p>
        </p:txBody>
      </p:sp>
      <p:pic>
        <p:nvPicPr>
          <p:cNvPr id="6" name="Picture 4" descr="A close up of a map&#10;&#10;Description generated with very high confidence">
            <a:extLst>
              <a:ext uri="{FF2B5EF4-FFF2-40B4-BE49-F238E27FC236}">
                <a16:creationId xmlns:a16="http://schemas.microsoft.com/office/drawing/2014/main" id="{0B35833D-BC7A-4B1B-9B3E-0791E8C03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320" y="1807393"/>
            <a:ext cx="3862457" cy="241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741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Deep Learning techniques</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b="1" dirty="0">
                <a:cs typeface="Calibri" panose="020F0502020204030204" pitchFamily="34" charset="0"/>
              </a:rPr>
              <a:t>Autoencoders – </a:t>
            </a:r>
            <a:r>
              <a:rPr lang="en-US" altLang="en-US" sz="1400" dirty="0">
                <a:cs typeface="Calibri" panose="020F0502020204030204" pitchFamily="34" charset="0"/>
              </a:rPr>
              <a:t>Commonly used in semi-supervised learning, and is the core structure for unsupervised deep learning algorithms. Compresses the training data and learns to reconstruct the original data from this encoded representation. Variations known as denoising autoencoders and variational autoencoders can also be applied to anomaly detection. </a:t>
            </a:r>
          </a:p>
          <a:p>
            <a:pPr marL="285750" indent="-285750">
              <a:buFont typeface="Arial" panose="020B0604020202020204" pitchFamily="34" charset="0"/>
              <a:buChar char="•"/>
            </a:pPr>
            <a:r>
              <a:rPr lang="en-US" altLang="en-US" sz="1400" b="1" dirty="0">
                <a:cs typeface="Calibri" panose="020F0502020204030204" pitchFamily="34" charset="0"/>
              </a:rPr>
              <a:t>LSTM / RNNs – </a:t>
            </a:r>
            <a:r>
              <a:rPr lang="en-US" altLang="en-US" sz="1400" dirty="0">
                <a:cs typeface="Calibri" panose="020F0502020204030204" pitchFamily="34" charset="0"/>
              </a:rPr>
              <a:t>For any data involving sequences or a time-series, LSTMs and RNNs are ideal. Can be built following an autoencoder architecture to allow for unsupervised anomaly detection. </a:t>
            </a:r>
          </a:p>
          <a:p>
            <a:pPr marL="285750" indent="-285750">
              <a:buFont typeface="Arial" panose="020B0604020202020204" pitchFamily="34" charset="0"/>
              <a:buChar char="•"/>
            </a:pPr>
            <a:r>
              <a:rPr lang="en-US" altLang="en-US" sz="1400" b="1" dirty="0">
                <a:cs typeface="Calibri" panose="020F0502020204030204" pitchFamily="34" charset="0"/>
              </a:rPr>
              <a:t>Temporal Convolutional Network – </a:t>
            </a:r>
            <a:r>
              <a:rPr lang="en-US" altLang="en-US" sz="1400" dirty="0">
                <a:cs typeface="Calibri" panose="020F0502020204030204" pitchFamily="34" charset="0"/>
              </a:rPr>
              <a:t>A</a:t>
            </a:r>
            <a:r>
              <a:rPr lang="en-US" altLang="en-US" sz="1400" b="1" dirty="0">
                <a:cs typeface="Calibri" panose="020F0502020204030204" pitchFamily="34" charset="0"/>
              </a:rPr>
              <a:t> </a:t>
            </a:r>
            <a:r>
              <a:rPr lang="en-US" altLang="en-US" sz="1400" dirty="0">
                <a:cs typeface="Calibri" panose="020F0502020204030204" pitchFamily="34" charset="0"/>
              </a:rPr>
              <a:t>relatively new architecture that shows great potential in applications to problems involving sequential data. Can be used to detect anomalies in image data. </a:t>
            </a:r>
          </a:p>
          <a:p>
            <a:pPr marL="285750" indent="-285750">
              <a:buFont typeface="Arial" panose="020B0604020202020204" pitchFamily="34" charset="0"/>
              <a:buChar char="•"/>
            </a:pPr>
            <a:r>
              <a:rPr lang="en-US" altLang="en-US" sz="1400" b="1" dirty="0">
                <a:cs typeface="Calibri" panose="020F0502020204030204" pitchFamily="34" charset="0"/>
              </a:rPr>
              <a:t>Boltzmann Machines – </a:t>
            </a:r>
            <a:r>
              <a:rPr lang="en-US" altLang="en-US" sz="1400" dirty="0">
                <a:cs typeface="Calibri" panose="020F0502020204030204" pitchFamily="34" charset="0"/>
              </a:rPr>
              <a:t>Several types of </a:t>
            </a:r>
            <a:r>
              <a:rPr lang="en-US" altLang="en-US" sz="1400" dirty="0" err="1">
                <a:cs typeface="Calibri" panose="020F0502020204030204" pitchFamily="34" charset="0"/>
              </a:rPr>
              <a:t>boltzmann</a:t>
            </a:r>
            <a:r>
              <a:rPr lang="en-US" altLang="en-US" sz="1400" dirty="0">
                <a:cs typeface="Calibri" panose="020F0502020204030204" pitchFamily="34" charset="0"/>
              </a:rPr>
              <a:t> machines including restricted </a:t>
            </a:r>
            <a:r>
              <a:rPr lang="en-US" altLang="en-US" sz="1400" dirty="0" err="1">
                <a:cs typeface="Calibri" panose="020F0502020204030204" pitchFamily="34" charset="0"/>
              </a:rPr>
              <a:t>boltzmann</a:t>
            </a:r>
            <a:r>
              <a:rPr lang="en-US" altLang="en-US" sz="1400" dirty="0">
                <a:cs typeface="Calibri" panose="020F0502020204030204" pitchFamily="34" charset="0"/>
              </a:rPr>
              <a:t> machines, deep </a:t>
            </a:r>
            <a:r>
              <a:rPr lang="en-US" altLang="en-US" sz="1400" dirty="0" err="1">
                <a:cs typeface="Calibri" panose="020F0502020204030204" pitchFamily="34" charset="0"/>
              </a:rPr>
              <a:t>boltzmann</a:t>
            </a:r>
            <a:r>
              <a:rPr lang="en-US" altLang="en-US" sz="1400" dirty="0">
                <a:cs typeface="Calibri" panose="020F0502020204030204" pitchFamily="34" charset="0"/>
              </a:rPr>
              <a:t> machines and deep belief networks can all be applied to anomaly detection. </a:t>
            </a:r>
          </a:p>
          <a:p>
            <a:pPr marL="285750" indent="-285750">
              <a:buFont typeface="Arial" panose="020B0604020202020204" pitchFamily="34" charset="0"/>
              <a:buChar char="•"/>
            </a:pPr>
            <a:endParaRPr lang="en-US" altLang="en-US" sz="1400" dirty="0">
              <a:cs typeface="Calibri" panose="020F0502020204030204" pitchFamily="34" charset="0"/>
            </a:endParaRP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151508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Autoencoders</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cs typeface="Calibri" panose="020F0502020204030204" pitchFamily="34" charset="0"/>
              </a:rPr>
              <a:t>Learns efficient data encodings in an unsupervised manner. Essentially compresses the input data and decompresses it in an attempt to reconstruct the data as accurately as possible. </a:t>
            </a:r>
          </a:p>
          <a:p>
            <a:pPr marL="285750" indent="-285750">
              <a:buFont typeface="Arial" panose="020B0604020202020204" pitchFamily="34" charset="0"/>
              <a:buChar char="•"/>
            </a:pPr>
            <a:r>
              <a:rPr lang="en-US" altLang="en-US" sz="1400" dirty="0">
                <a:cs typeface="Calibri" panose="020F0502020204030204" pitchFamily="34" charset="0"/>
              </a:rPr>
              <a:t>There are a variety of approaches to anomaly detection with autoencoders. One example would be a semi-supervised approach to novelty detection in which the model is trained only on normal data. When generating predictions on new points, normal data would be classified based on low reconstruction errors. On the other hand, anomalies would result in high reconstruction errors. </a:t>
            </a:r>
          </a:p>
          <a:p>
            <a:pPr marL="285750" indent="-285750">
              <a:buFont typeface="Arial" panose="020B0604020202020204" pitchFamily="34" charset="0"/>
              <a:buChar char="•"/>
            </a:pPr>
            <a:r>
              <a:rPr lang="en-US" altLang="en-US" sz="1400" dirty="0">
                <a:cs typeface="Calibri" panose="020F0502020204030204" pitchFamily="34" charset="0"/>
              </a:rPr>
              <a:t>In unsupervised anomaly detection using a variation autoencoder for example, anomalies would be predicted based on an anomaly score calculated from the probability of seeing such a data point x on a probability distribution p(x).</a:t>
            </a:r>
          </a:p>
          <a:p>
            <a:pPr marL="285750" indent="-285750">
              <a:buFont typeface="Arial" panose="020B0604020202020204" pitchFamily="34" charset="0"/>
              <a:buChar char="•"/>
            </a:pPr>
            <a:r>
              <a:rPr lang="en-US" altLang="en-US" sz="1400" dirty="0">
                <a:cs typeface="Calibri" panose="020F0502020204030204" pitchFamily="34" charset="0"/>
              </a:rPr>
              <a:t>For denoising autoencoders, they can be trained on noisy samples given the corresponding noiseless sample as the output. This way, anomalies as well as the channels causing the error can clearly be identified. </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52332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Autoencoders</a:t>
            </a:r>
            <a:endParaRPr lang="en-US" dirty="0"/>
          </a:p>
        </p:txBody>
      </p:sp>
      <p:sp>
        <p:nvSpPr>
          <p:cNvPr id="5" name="Content Placeholder 4"/>
          <p:cNvSpPr>
            <a:spLocks noGrp="1"/>
          </p:cNvSpPr>
          <p:nvPr>
            <p:ph idx="12"/>
          </p:nvPr>
        </p:nvSpPr>
        <p:spPr/>
        <p:txBody>
          <a:bodyPr/>
          <a:lstStyle/>
          <a:p>
            <a:r>
              <a:rPr lang="en-US" altLang="en-US" sz="1400" dirty="0">
                <a:cs typeface="Calibri" panose="020F0502020204030204" pitchFamily="34" charset="0"/>
              </a:rPr>
              <a:t>Essentially, the model compresses the original data down in the encoder stage and attempts to reconstruct the original data as accurately as possible in the decoder stage. </a:t>
            </a:r>
          </a:p>
          <a:p>
            <a:endParaRPr lang="en-US" altLang="en-US" sz="1400" dirty="0"/>
          </a:p>
          <a:p>
            <a:endParaRPr lang="en-US" sz="1400" dirty="0"/>
          </a:p>
        </p:txBody>
      </p:sp>
      <p:pic>
        <p:nvPicPr>
          <p:cNvPr id="6" name="Picture 8" descr="A close up of a logo&#10;&#10;Description generated with high confidence">
            <a:extLst>
              <a:ext uri="{FF2B5EF4-FFF2-40B4-BE49-F238E27FC236}">
                <a16:creationId xmlns:a16="http://schemas.microsoft.com/office/drawing/2014/main" id="{75644DC7-D034-43FF-8AFC-2AB6A7E42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330" y="1691535"/>
            <a:ext cx="6440069" cy="248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64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Variational Autoencoders</a:t>
            </a:r>
            <a:endParaRPr lang="en-US" dirty="0"/>
          </a:p>
        </p:txBody>
      </p:sp>
      <p:sp>
        <p:nvSpPr>
          <p:cNvPr id="5" name="Content Placeholder 4"/>
          <p:cNvSpPr>
            <a:spLocks noGrp="1"/>
          </p:cNvSpPr>
          <p:nvPr>
            <p:ph idx="12"/>
          </p:nvPr>
        </p:nvSpPr>
        <p:spPr/>
        <p:txBody>
          <a:bodyPr/>
          <a:lstStyle/>
          <a:p>
            <a:r>
              <a:rPr lang="en-US" altLang="en-US" sz="1400" dirty="0">
                <a:cs typeface="Calibri" panose="020F0502020204030204" pitchFamily="34" charset="0"/>
              </a:rPr>
              <a:t>Instead of taking the latent vector(encoded/compressed data), take a sample of the distribution (mean &amp; standard deviations). </a:t>
            </a:r>
          </a:p>
          <a:p>
            <a:endParaRPr lang="en-US" altLang="en-US" sz="1400" dirty="0"/>
          </a:p>
          <a:p>
            <a:endParaRPr lang="en-US" sz="1400" dirty="0"/>
          </a:p>
        </p:txBody>
      </p:sp>
      <p:pic>
        <p:nvPicPr>
          <p:cNvPr id="6" name="Picture 5">
            <a:extLst>
              <a:ext uri="{FF2B5EF4-FFF2-40B4-BE49-F238E27FC236}">
                <a16:creationId xmlns:a16="http://schemas.microsoft.com/office/drawing/2014/main" id="{E0AFE258-5E76-4520-9079-75CC28907FC9}"/>
              </a:ext>
            </a:extLst>
          </p:cNvPr>
          <p:cNvPicPr>
            <a:picLocks noChangeAspect="1"/>
          </p:cNvPicPr>
          <p:nvPr/>
        </p:nvPicPr>
        <p:blipFill>
          <a:blip r:embed="rId2"/>
          <a:stretch>
            <a:fillRect/>
          </a:stretch>
        </p:blipFill>
        <p:spPr>
          <a:xfrm>
            <a:off x="2820571" y="1537260"/>
            <a:ext cx="4775981" cy="2729942"/>
          </a:xfrm>
          <a:prstGeom prst="rect">
            <a:avLst/>
          </a:prstGeom>
        </p:spPr>
      </p:pic>
    </p:spTree>
    <p:extLst>
      <p:ext uri="{BB962C8B-B14F-4D97-AF65-F5344CB8AC3E}">
        <p14:creationId xmlns:p14="http://schemas.microsoft.com/office/powerpoint/2010/main" val="175840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LSTMs / RNNs</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cs typeface="Calibri" panose="020F0502020204030204" pitchFamily="34" charset="0"/>
              </a:rPr>
              <a:t>An LSTM is a type of RNN that can be used in time-series based anomaly detection. Essentially, an LSTM would train on time-series data and attempt to predict future time-steps. If there is a high error in the prediction, then it is likely to be an anomaly. </a:t>
            </a:r>
          </a:p>
          <a:p>
            <a:pPr marL="285750" indent="-285750">
              <a:buFont typeface="Arial" panose="020B0604020202020204" pitchFamily="34" charset="0"/>
              <a:buChar char="•"/>
            </a:pPr>
            <a:r>
              <a:rPr lang="en-US" altLang="en-US" sz="1400" dirty="0">
                <a:cs typeface="Calibri" panose="020F0502020204030204" pitchFamily="34" charset="0"/>
              </a:rPr>
              <a:t>LSTMs or other RNN based models can be integrated into an autoencoder style architecture to perform unsupervised anomaly detection. The option also exists to pair an LSTM with another type of network such as a CNN. In this case, the CNN would act as the encoder, and the LSTM as the decoder.   </a:t>
            </a:r>
          </a:p>
          <a:p>
            <a:pPr marL="285750" indent="-285750">
              <a:buFont typeface="Arial" panose="020B0604020202020204" pitchFamily="34" charset="0"/>
              <a:buChar char="•"/>
            </a:pPr>
            <a:r>
              <a:rPr lang="en-US" altLang="en-US" sz="1400" dirty="0">
                <a:cs typeface="Calibri" panose="020F0502020204030204" pitchFamily="34" charset="0"/>
              </a:rPr>
              <a:t>While RNNs themselves can be used for anomaly detection, the LSTM offers better performance for many tasks.</a:t>
            </a:r>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886551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305" y="189838"/>
            <a:ext cx="8197998" cy="643302"/>
          </a:xfrm>
        </p:spPr>
        <p:txBody>
          <a:bodyPr/>
          <a:lstStyle/>
          <a:p>
            <a:r>
              <a:rPr lang="en" dirty="0"/>
              <a:t>Agenda</a:t>
            </a:r>
            <a:endParaRPr lang="en-US" dirty="0"/>
          </a:p>
        </p:txBody>
      </p:sp>
      <p:sp>
        <p:nvSpPr>
          <p:cNvPr id="5" name="Content Placeholder 4"/>
          <p:cNvSpPr>
            <a:spLocks noGrp="1"/>
          </p:cNvSpPr>
          <p:nvPr>
            <p:ph idx="12"/>
          </p:nvPr>
        </p:nvSpPr>
        <p:spPr>
          <a:xfrm>
            <a:off x="749056" y="1160373"/>
            <a:ext cx="8197998" cy="3126649"/>
          </a:xfrm>
        </p:spPr>
        <p:txBody>
          <a:bodyPr/>
          <a:lstStyle/>
          <a:p>
            <a:pPr marL="342900" indent="-342900">
              <a:buFont typeface="Arial" panose="020B0604020202020204" pitchFamily="34" charset="0"/>
              <a:buChar char="•"/>
            </a:pPr>
            <a:r>
              <a:rPr lang="en-US" dirty="0">
                <a:solidFill>
                  <a:schemeClr val="bg1"/>
                </a:solidFill>
              </a:rPr>
              <a:t>Detecting Anomalies in Datasets and ETL processes </a:t>
            </a:r>
          </a:p>
          <a:p>
            <a:pPr lvl="1"/>
            <a:r>
              <a:rPr lang="en-US" dirty="0">
                <a:solidFill>
                  <a:schemeClr val="bg1"/>
                </a:solidFill>
              </a:rPr>
              <a:t>Thinking Data Quality </a:t>
            </a:r>
          </a:p>
          <a:p>
            <a:pPr lvl="1"/>
            <a:r>
              <a:rPr lang="en-US" dirty="0">
                <a:solidFill>
                  <a:schemeClr val="bg1"/>
                </a:solidFill>
              </a:rPr>
              <a:t>Types of anomalies</a:t>
            </a:r>
          </a:p>
          <a:p>
            <a:pPr lvl="1"/>
            <a:r>
              <a:rPr lang="en-US" dirty="0">
                <a:solidFill>
                  <a:schemeClr val="bg1"/>
                </a:solidFill>
              </a:rPr>
              <a:t>Challenges in Anomaly Detection</a:t>
            </a:r>
          </a:p>
          <a:p>
            <a:pPr lvl="1"/>
            <a:r>
              <a:rPr lang="en-US" dirty="0">
                <a:solidFill>
                  <a:schemeClr val="bg1"/>
                </a:solidFill>
              </a:rPr>
              <a:t>Demo - A simple anomaly detection</a:t>
            </a:r>
          </a:p>
          <a:p>
            <a:pPr marL="342900" indent="-342900">
              <a:spcBef>
                <a:spcPts val="0"/>
              </a:spcBef>
              <a:buFont typeface="Arial" panose="020B0604020202020204" pitchFamily="34" charset="0"/>
              <a:buChar char="•"/>
            </a:pPr>
            <a:endParaRPr lang="en-US" dirty="0">
              <a:solidFill>
                <a:schemeClr val="bg1"/>
              </a:solidFill>
            </a:endParaRPr>
          </a:p>
          <a:p>
            <a:pPr marL="342900" indent="-342900">
              <a:spcBef>
                <a:spcPts val="0"/>
              </a:spcBef>
              <a:buFont typeface="Arial" panose="020B0604020202020204" pitchFamily="34" charset="0"/>
              <a:buChar char="•"/>
            </a:pPr>
            <a:r>
              <a:rPr lang="en-US" dirty="0">
                <a:solidFill>
                  <a:schemeClr val="bg1"/>
                </a:solidFill>
              </a:rPr>
              <a:t>Machine Learning Models</a:t>
            </a:r>
          </a:p>
          <a:p>
            <a:pPr marL="342900" indent="-342900">
              <a:spcBef>
                <a:spcPts val="0"/>
              </a:spcBef>
              <a:buFont typeface="Arial" panose="020B0604020202020204" pitchFamily="34" charset="0"/>
              <a:buChar char="•"/>
            </a:pPr>
            <a:r>
              <a:rPr lang="en-US" dirty="0">
                <a:solidFill>
                  <a:schemeClr val="bg1"/>
                </a:solidFill>
              </a:rPr>
              <a:t>Deep Learning Models</a:t>
            </a:r>
            <a:br>
              <a:rPr lang="en"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326812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LSTMs / RNNs</a:t>
            </a:r>
            <a:endParaRPr lang="en-US" dirty="0"/>
          </a:p>
        </p:txBody>
      </p:sp>
      <p:sp>
        <p:nvSpPr>
          <p:cNvPr id="5" name="Content Placeholder 4"/>
          <p:cNvSpPr>
            <a:spLocks noGrp="1"/>
          </p:cNvSpPr>
          <p:nvPr>
            <p:ph idx="12"/>
          </p:nvPr>
        </p:nvSpPr>
        <p:spPr/>
        <p:txBody>
          <a:bodyPr/>
          <a:lstStyle/>
          <a:p>
            <a:r>
              <a:rPr lang="en-US" altLang="en-US" dirty="0">
                <a:cs typeface="Calibri" panose="020F0502020204030204" pitchFamily="34" charset="0"/>
              </a:rPr>
              <a:t>Unfolded RNN network. S represents the hidden state at time t, x is the input at time t, and o is output at time t.</a:t>
            </a:r>
            <a:endParaRPr lang="en-US" altLang="en-US" dirty="0"/>
          </a:p>
          <a:p>
            <a:endParaRPr lang="en-US" altLang="en-US" dirty="0"/>
          </a:p>
          <a:p>
            <a:endParaRPr lang="en-US" dirty="0"/>
          </a:p>
        </p:txBody>
      </p:sp>
      <p:pic>
        <p:nvPicPr>
          <p:cNvPr id="6" name="Picture 4" descr="A close up of a clock&#10;&#10;Description generated with high confidence">
            <a:extLst>
              <a:ext uri="{FF2B5EF4-FFF2-40B4-BE49-F238E27FC236}">
                <a16:creationId xmlns:a16="http://schemas.microsoft.com/office/drawing/2014/main" id="{81FD9352-6BC6-4548-A3BE-6151100A8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88" y="1880325"/>
            <a:ext cx="5736212" cy="2293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1456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Temporal Convolutional Network</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600" dirty="0">
                <a:cs typeface="Calibri" panose="020F0502020204030204" pitchFamily="34" charset="0"/>
              </a:rPr>
              <a:t>Encoder-decoder temporal convolutional networks and dilated temporal convolutional networks (based on Google's </a:t>
            </a:r>
            <a:r>
              <a:rPr lang="en-US" altLang="en-US" sz="1600" dirty="0" err="1">
                <a:cs typeface="Calibri" panose="020F0502020204030204" pitchFamily="34" charset="0"/>
              </a:rPr>
              <a:t>Wavenet</a:t>
            </a:r>
            <a:r>
              <a:rPr lang="en-US" altLang="en-US" sz="1600" dirty="0">
                <a:cs typeface="Calibri" panose="020F0502020204030204" pitchFamily="34" charset="0"/>
              </a:rPr>
              <a:t>) are two examples of architectures involving temporal (one dimensional) convolutions. </a:t>
            </a:r>
            <a:endParaRPr lang="en-US" altLang="en-US" sz="1600" dirty="0"/>
          </a:p>
          <a:p>
            <a:pPr marL="285750" indent="-285750">
              <a:buFont typeface="Arial" panose="020B0604020202020204" pitchFamily="34" charset="0"/>
              <a:buChar char="•"/>
            </a:pPr>
            <a:r>
              <a:rPr lang="en-US" altLang="en-US" sz="1600" dirty="0">
                <a:cs typeface="Calibri" panose="020F0502020204030204" pitchFamily="34" charset="0"/>
              </a:rPr>
              <a:t>Dilated TCNs train significantly faster than LSTMs because they can take advantage of parallel computing on the GPU. Additionally, the dilated TCN can be applied to problems involving time-series, offering significantly improved performance compared to the LSTM in some cases. </a:t>
            </a:r>
            <a:endParaRPr lang="en-US" altLang="en-US" sz="1600" dirty="0"/>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250206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Temporal Convolutional Network</a:t>
            </a:r>
            <a:endParaRPr lang="en-US" dirty="0"/>
          </a:p>
        </p:txBody>
      </p:sp>
      <p:sp>
        <p:nvSpPr>
          <p:cNvPr id="5" name="Content Placeholder 4"/>
          <p:cNvSpPr>
            <a:spLocks noGrp="1"/>
          </p:cNvSpPr>
          <p:nvPr>
            <p:ph idx="12"/>
          </p:nvPr>
        </p:nvSpPr>
        <p:spPr/>
        <p:txBody>
          <a:bodyPr/>
          <a:lstStyle/>
          <a:p>
            <a:r>
              <a:rPr lang="en-US" altLang="en-US" sz="1600" dirty="0">
                <a:cs typeface="Calibri" panose="020F0502020204030204" pitchFamily="34" charset="0"/>
              </a:rPr>
              <a:t>The dilated temporal convolutional network is named so because of the dilation involved within its layers, as seen in the graph above. </a:t>
            </a:r>
          </a:p>
          <a:p>
            <a:endParaRPr lang="en-US" altLang="en-US" sz="1600" dirty="0"/>
          </a:p>
          <a:p>
            <a:endParaRPr lang="en-US" sz="1600" dirty="0"/>
          </a:p>
        </p:txBody>
      </p:sp>
      <p:pic>
        <p:nvPicPr>
          <p:cNvPr id="6" name="Picture 3" descr="A picture containing sky&#10;&#10;Description generated with very high confidence">
            <a:extLst>
              <a:ext uri="{FF2B5EF4-FFF2-40B4-BE49-F238E27FC236}">
                <a16:creationId xmlns:a16="http://schemas.microsoft.com/office/drawing/2014/main" id="{1B351B9D-81B7-496A-A058-B610F1EE4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472" y="1722141"/>
            <a:ext cx="6117951" cy="260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77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Boltzmann Machines</a:t>
            </a:r>
            <a:endParaRPr lang="en-US"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altLang="en-US" sz="1400" dirty="0">
                <a:cs typeface="Calibri" panose="020F0502020204030204" pitchFamily="34" charset="0"/>
              </a:rPr>
              <a:t>A basic restricted Boltzmann machine consists of a visible layer and a hidden layer. Both layers can either be binary or have the visible layer be Gaussian and the hidden layer be Bernoulli. </a:t>
            </a:r>
          </a:p>
          <a:p>
            <a:pPr marL="285750" indent="-285750">
              <a:buFont typeface="Arial" panose="020B0604020202020204" pitchFamily="34" charset="0"/>
              <a:buChar char="•"/>
            </a:pPr>
            <a:r>
              <a:rPr lang="en-US" altLang="en-US" sz="1400" dirty="0">
                <a:cs typeface="Calibri" panose="020F0502020204030204" pitchFamily="34" charset="0"/>
              </a:rPr>
              <a:t>The free energy function can be derived from the RBM's energy function. The higher the free energy of some x, the higher the chance that x is an anomaly. Essentially, the RBM is stochastic, meaning it represents the data it trained on through a probability distribution. Anomalies would be detected by low probability scores, which are marked by high free energy by the free energy function. </a:t>
            </a:r>
          </a:p>
          <a:p>
            <a:pPr marL="285750" indent="-285750">
              <a:buFont typeface="Arial" panose="020B0604020202020204" pitchFamily="34" charset="0"/>
              <a:buChar char="•"/>
            </a:pPr>
            <a:r>
              <a:rPr lang="en-US" altLang="en-US" sz="1400" dirty="0">
                <a:cs typeface="Calibri" panose="020F0502020204030204" pitchFamily="34" charset="0"/>
              </a:rPr>
              <a:t>A deep </a:t>
            </a:r>
            <a:r>
              <a:rPr lang="en-US" altLang="en-US" sz="1400" dirty="0" err="1">
                <a:cs typeface="Calibri" panose="020F0502020204030204" pitchFamily="34" charset="0"/>
              </a:rPr>
              <a:t>boltzmann</a:t>
            </a:r>
            <a:r>
              <a:rPr lang="en-US" altLang="en-US" sz="1400" dirty="0">
                <a:cs typeface="Calibri" panose="020F0502020204030204" pitchFamily="34" charset="0"/>
              </a:rPr>
              <a:t> machine is similar to an RBM, but is an undirected network and has multiple hidden layers. Since the DBM is also a </a:t>
            </a:r>
            <a:r>
              <a:rPr lang="en-US" altLang="en-US" sz="1400" dirty="0" err="1">
                <a:cs typeface="Calibri" panose="020F0502020204030204" pitchFamily="34" charset="0"/>
              </a:rPr>
              <a:t>probablistic</a:t>
            </a:r>
            <a:r>
              <a:rPr lang="en-US" altLang="en-US" sz="1400" dirty="0">
                <a:cs typeface="Calibri" panose="020F0502020204030204" pitchFamily="34" charset="0"/>
              </a:rPr>
              <a:t> model, it would detect anomalies in a similar fashion to the RBM. </a:t>
            </a:r>
          </a:p>
          <a:p>
            <a:pPr marL="285750" indent="-285750">
              <a:buFont typeface="Arial" panose="020B0604020202020204" pitchFamily="34" charset="0"/>
              <a:buChar char="•"/>
            </a:pPr>
            <a:r>
              <a:rPr lang="en-US" altLang="en-US" sz="1400" dirty="0">
                <a:cs typeface="Calibri" panose="020F0502020204030204" pitchFamily="34" charset="0"/>
              </a:rPr>
              <a:t>Deep belief networks (DBN) are a generative, stochastic model that is comprised of stacks of RBMs. </a:t>
            </a:r>
            <a:endParaRPr lang="en-US" altLang="en-US" sz="1400" dirty="0"/>
          </a:p>
          <a:p>
            <a:pPr marL="285750" indent="-285750">
              <a:buFont typeface="Arial" panose="020B0604020202020204" pitchFamily="34" charset="0"/>
              <a:buChar char="•"/>
            </a:pPr>
            <a:endParaRPr lang="en-US" alt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2652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Boltzmann Machines</a:t>
            </a:r>
            <a:endParaRPr lang="en-US" dirty="0"/>
          </a:p>
        </p:txBody>
      </p:sp>
      <p:sp>
        <p:nvSpPr>
          <p:cNvPr id="5" name="Content Placeholder 4"/>
          <p:cNvSpPr>
            <a:spLocks noGrp="1"/>
          </p:cNvSpPr>
          <p:nvPr>
            <p:ph idx="12"/>
          </p:nvPr>
        </p:nvSpPr>
        <p:spPr/>
        <p:txBody>
          <a:bodyPr/>
          <a:lstStyle/>
          <a:p>
            <a:r>
              <a:rPr lang="en-US" altLang="en-US" sz="1600" dirty="0">
                <a:cs typeface="Calibri" panose="020F0502020204030204" pitchFamily="34" charset="0"/>
              </a:rPr>
              <a:t>A restricted Boltzmann machine. The RBM is also generative, meaning it can generate new samples from what it has learned during the training process. By reversing the flow of data to start at the hidden layer and end at the visible layer, the RBM can generate reconstructions of the original input.</a:t>
            </a:r>
          </a:p>
          <a:p>
            <a:endParaRPr lang="en-US" sz="1600" dirty="0"/>
          </a:p>
        </p:txBody>
      </p:sp>
      <p:pic>
        <p:nvPicPr>
          <p:cNvPr id="6" name="Picture 8" descr="A close up of a logo&#10;&#10;Description generated with high confidence">
            <a:extLst>
              <a:ext uri="{FF2B5EF4-FFF2-40B4-BE49-F238E27FC236}">
                <a16:creationId xmlns:a16="http://schemas.microsoft.com/office/drawing/2014/main" id="{5EF82703-FC99-4796-8681-F2B1319EA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15978"/>
            <a:ext cx="3200400" cy="229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761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Autoencoder</a:t>
            </a:r>
            <a:endParaRPr lang="en-US" dirty="0"/>
          </a:p>
        </p:txBody>
      </p:sp>
      <p:pic>
        <p:nvPicPr>
          <p:cNvPr id="6" name="Content Placeholder 5">
            <a:extLst>
              <a:ext uri="{FF2B5EF4-FFF2-40B4-BE49-F238E27FC236}">
                <a16:creationId xmlns:a16="http://schemas.microsoft.com/office/drawing/2014/main" id="{66144725-6838-41DA-9FA8-C95DCD5F5290}"/>
              </a:ext>
            </a:extLst>
          </p:cNvPr>
          <p:cNvPicPr>
            <a:picLocks noGrp="1" noChangeAspect="1"/>
          </p:cNvPicPr>
          <p:nvPr>
            <p:ph idx="12"/>
          </p:nvPr>
        </p:nvPicPr>
        <p:blipFill>
          <a:blip r:embed="rId2"/>
          <a:stretch>
            <a:fillRect/>
          </a:stretch>
        </p:blipFill>
        <p:spPr>
          <a:xfrm>
            <a:off x="1727265" y="1149350"/>
            <a:ext cx="5765670" cy="3027363"/>
          </a:xfrm>
          <a:prstGeom prst="rect">
            <a:avLst/>
          </a:prstGeom>
        </p:spPr>
      </p:pic>
    </p:spTree>
    <p:extLst>
      <p:ext uri="{BB962C8B-B14F-4D97-AF65-F5344CB8AC3E}">
        <p14:creationId xmlns:p14="http://schemas.microsoft.com/office/powerpoint/2010/main" val="4244890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1 Dimensional CNN</a:t>
            </a:r>
            <a:endParaRPr lang="en-US" dirty="0"/>
          </a:p>
        </p:txBody>
      </p:sp>
      <p:pic>
        <p:nvPicPr>
          <p:cNvPr id="6" name="Content Placeholder 5">
            <a:extLst>
              <a:ext uri="{FF2B5EF4-FFF2-40B4-BE49-F238E27FC236}">
                <a16:creationId xmlns:a16="http://schemas.microsoft.com/office/drawing/2014/main" id="{CBE0DCBE-BA4E-42EC-B543-1B5F4056C12F}"/>
              </a:ext>
            </a:extLst>
          </p:cNvPr>
          <p:cNvPicPr>
            <a:picLocks noGrp="1" noChangeAspect="1"/>
          </p:cNvPicPr>
          <p:nvPr>
            <p:ph idx="12"/>
          </p:nvPr>
        </p:nvPicPr>
        <p:blipFill>
          <a:blip r:embed="rId2"/>
          <a:stretch>
            <a:fillRect/>
          </a:stretch>
        </p:blipFill>
        <p:spPr>
          <a:xfrm>
            <a:off x="511175" y="1472319"/>
            <a:ext cx="8197850" cy="2381425"/>
          </a:xfrm>
          <a:prstGeom prst="rect">
            <a:avLst/>
          </a:prstGeom>
        </p:spPr>
      </p:pic>
    </p:spTree>
    <p:extLst>
      <p:ext uri="{BB962C8B-B14F-4D97-AF65-F5344CB8AC3E}">
        <p14:creationId xmlns:p14="http://schemas.microsoft.com/office/powerpoint/2010/main" val="2493735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Bi-Directional LSTMs </a:t>
            </a:r>
            <a:endParaRPr lang="en-US" dirty="0"/>
          </a:p>
        </p:txBody>
      </p:sp>
      <p:pic>
        <p:nvPicPr>
          <p:cNvPr id="6" name="Content Placeholder 5">
            <a:extLst>
              <a:ext uri="{FF2B5EF4-FFF2-40B4-BE49-F238E27FC236}">
                <a16:creationId xmlns:a16="http://schemas.microsoft.com/office/drawing/2014/main" id="{752524EB-CAB0-404E-B106-C2A6F2E6B8E0}"/>
              </a:ext>
            </a:extLst>
          </p:cNvPr>
          <p:cNvPicPr>
            <a:picLocks noGrp="1" noChangeAspect="1"/>
          </p:cNvPicPr>
          <p:nvPr>
            <p:ph idx="12"/>
          </p:nvPr>
        </p:nvPicPr>
        <p:blipFill>
          <a:blip r:embed="rId2"/>
          <a:stretch>
            <a:fillRect/>
          </a:stretch>
        </p:blipFill>
        <p:spPr>
          <a:xfrm>
            <a:off x="511175" y="1658574"/>
            <a:ext cx="8197850" cy="2008915"/>
          </a:xfrm>
          <a:prstGeom prst="rect">
            <a:avLst/>
          </a:prstGeom>
        </p:spPr>
      </p:pic>
    </p:spTree>
    <p:extLst>
      <p:ext uri="{BB962C8B-B14F-4D97-AF65-F5344CB8AC3E}">
        <p14:creationId xmlns:p14="http://schemas.microsoft.com/office/powerpoint/2010/main" val="410510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CNN + LSTMs </a:t>
            </a:r>
            <a:endParaRPr lang="en-US" dirty="0"/>
          </a:p>
        </p:txBody>
      </p:sp>
      <p:pic>
        <p:nvPicPr>
          <p:cNvPr id="6" name="Content Placeholder 5">
            <a:extLst>
              <a:ext uri="{FF2B5EF4-FFF2-40B4-BE49-F238E27FC236}">
                <a16:creationId xmlns:a16="http://schemas.microsoft.com/office/drawing/2014/main" id="{EF58C86C-2057-4942-ACAD-4388B795B4B0}"/>
              </a:ext>
            </a:extLst>
          </p:cNvPr>
          <p:cNvPicPr>
            <a:picLocks noGrp="1" noChangeAspect="1"/>
          </p:cNvPicPr>
          <p:nvPr>
            <p:ph idx="12"/>
          </p:nvPr>
        </p:nvPicPr>
        <p:blipFill>
          <a:blip r:embed="rId2"/>
          <a:stretch>
            <a:fillRect/>
          </a:stretch>
        </p:blipFill>
        <p:spPr>
          <a:xfrm>
            <a:off x="511175" y="1280564"/>
            <a:ext cx="8197850" cy="2764934"/>
          </a:xfrm>
          <a:prstGeom prst="rect">
            <a:avLst/>
          </a:prstGeom>
        </p:spPr>
      </p:pic>
    </p:spTree>
    <p:extLst>
      <p:ext uri="{BB962C8B-B14F-4D97-AF65-F5344CB8AC3E}">
        <p14:creationId xmlns:p14="http://schemas.microsoft.com/office/powerpoint/2010/main" val="54448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Examples</a:t>
            </a:r>
            <a:endParaRPr lang="en-US" dirty="0"/>
          </a:p>
        </p:txBody>
      </p:sp>
      <p:sp>
        <p:nvSpPr>
          <p:cNvPr id="5" name="Content Placeholder 4"/>
          <p:cNvSpPr>
            <a:spLocks noGrp="1"/>
          </p:cNvSpPr>
          <p:nvPr>
            <p:ph idx="12"/>
          </p:nvPr>
        </p:nvSpPr>
        <p:spPr/>
        <p:txBody>
          <a:bodyPr/>
          <a:lstStyle/>
          <a:p>
            <a:endParaRPr lang="en-US" dirty="0"/>
          </a:p>
        </p:txBody>
      </p:sp>
      <p:pic>
        <p:nvPicPr>
          <p:cNvPr id="6" name="Picture 5">
            <a:extLst>
              <a:ext uri="{FF2B5EF4-FFF2-40B4-BE49-F238E27FC236}">
                <a16:creationId xmlns:a16="http://schemas.microsoft.com/office/drawing/2014/main" id="{C9B7E94D-E3EF-489E-BDD7-78DB1C1F2436}"/>
              </a:ext>
            </a:extLst>
          </p:cNvPr>
          <p:cNvPicPr>
            <a:picLocks noChangeAspect="1"/>
          </p:cNvPicPr>
          <p:nvPr/>
        </p:nvPicPr>
        <p:blipFill>
          <a:blip r:embed="rId2"/>
          <a:stretch>
            <a:fillRect/>
          </a:stretch>
        </p:blipFill>
        <p:spPr>
          <a:xfrm>
            <a:off x="317342" y="1091497"/>
            <a:ext cx="3712257" cy="1480253"/>
          </a:xfrm>
          <a:prstGeom prst="rect">
            <a:avLst/>
          </a:prstGeom>
        </p:spPr>
      </p:pic>
      <p:pic>
        <p:nvPicPr>
          <p:cNvPr id="7" name="Picture 6">
            <a:extLst>
              <a:ext uri="{FF2B5EF4-FFF2-40B4-BE49-F238E27FC236}">
                <a16:creationId xmlns:a16="http://schemas.microsoft.com/office/drawing/2014/main" id="{1D9E06AA-498E-4E51-B08B-1737F3B8F816}"/>
              </a:ext>
            </a:extLst>
          </p:cNvPr>
          <p:cNvPicPr>
            <a:picLocks noChangeAspect="1"/>
          </p:cNvPicPr>
          <p:nvPr/>
        </p:nvPicPr>
        <p:blipFill>
          <a:blip r:embed="rId3"/>
          <a:stretch>
            <a:fillRect/>
          </a:stretch>
        </p:blipFill>
        <p:spPr>
          <a:xfrm>
            <a:off x="4687200" y="2442482"/>
            <a:ext cx="4383418" cy="1625518"/>
          </a:xfrm>
          <a:prstGeom prst="rect">
            <a:avLst/>
          </a:prstGeom>
        </p:spPr>
      </p:pic>
      <p:cxnSp>
        <p:nvCxnSpPr>
          <p:cNvPr id="8" name="Straight Arrow Connector 7">
            <a:extLst>
              <a:ext uri="{FF2B5EF4-FFF2-40B4-BE49-F238E27FC236}">
                <a16:creationId xmlns:a16="http://schemas.microsoft.com/office/drawing/2014/main" id="{DC69742C-8363-4788-8582-6A58616441F6}"/>
              </a:ext>
            </a:extLst>
          </p:cNvPr>
          <p:cNvCxnSpPr/>
          <p:nvPr/>
        </p:nvCxnSpPr>
        <p:spPr bwMode="auto">
          <a:xfrm>
            <a:off x="11963400" y="4876800"/>
            <a:ext cx="4648200" cy="2286000"/>
          </a:xfrm>
          <a:prstGeom prst="straightConnector1">
            <a:avLst/>
          </a:prstGeom>
          <a:ln w="9525" cap="flat" cmpd="sng" algn="ctr">
            <a:solidFill>
              <a:schemeClr val="bg1"/>
            </a:solidFill>
            <a:prstDash val="solid"/>
            <a:round/>
            <a:headEnd type="none" w="med" len="med"/>
            <a:tailEnd type="arrow"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1621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516580" y="1029356"/>
            <a:ext cx="7772850" cy="647100"/>
          </a:xfrm>
          <a:prstGeom prst="rect">
            <a:avLst/>
          </a:prstGeom>
        </p:spPr>
        <p:txBody>
          <a:bodyPr spcFirstLastPara="1" vert="horz" wrap="square" lIns="68569" tIns="68569" rIns="68569" bIns="68569" numCol="1" anchor="t" anchorCtr="0" compatLnSpc="1">
            <a:prstTxWarp prst="textNoShape">
              <a:avLst/>
            </a:prstTxWarp>
            <a:noAutofit/>
          </a:bodyPr>
          <a:lstStyle/>
          <a:p>
            <a:r>
              <a:rPr lang="en" dirty="0">
                <a:latin typeface="+mj-lt"/>
              </a:rPr>
              <a:t>Detecting Anomalies for Data Quality</a:t>
            </a:r>
            <a:endParaRPr lang="en-US" dirty="0">
              <a:latin typeface="+mj-lt"/>
            </a:endParaRPr>
          </a:p>
        </p:txBody>
      </p:sp>
      <p:sp>
        <p:nvSpPr>
          <p:cNvPr id="302" name="Google Shape;302;p24"/>
          <p:cNvSpPr txBox="1">
            <a:spLocks noGrp="1"/>
          </p:cNvSpPr>
          <p:nvPr>
            <p:ph type="body" idx="1"/>
          </p:nvPr>
        </p:nvSpPr>
        <p:spPr>
          <a:xfrm>
            <a:off x="516572" y="2286000"/>
            <a:ext cx="7648425" cy="205740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buNone/>
            </a:pPr>
            <a:r>
              <a:rPr lang="en-US" sz="1650">
                <a:solidFill>
                  <a:schemeClr val="bg1"/>
                </a:solidFill>
                <a:latin typeface="+mj-lt"/>
              </a:rPr>
              <a:t>Anomalies in Datasets and ETL processes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Examples</a:t>
            </a:r>
            <a:endParaRPr lang="en-US" dirty="0"/>
          </a:p>
        </p:txBody>
      </p:sp>
      <p:sp>
        <p:nvSpPr>
          <p:cNvPr id="5" name="Content Placeholder 4"/>
          <p:cNvSpPr>
            <a:spLocks noGrp="1"/>
          </p:cNvSpPr>
          <p:nvPr>
            <p:ph idx="12"/>
          </p:nvPr>
        </p:nvSpPr>
        <p:spPr/>
        <p:txBody>
          <a:bodyPr/>
          <a:lstStyle/>
          <a:p>
            <a:endParaRPr lang="en-US" dirty="0"/>
          </a:p>
        </p:txBody>
      </p:sp>
      <p:cxnSp>
        <p:nvCxnSpPr>
          <p:cNvPr id="6" name="Straight Arrow Connector 5">
            <a:extLst>
              <a:ext uri="{FF2B5EF4-FFF2-40B4-BE49-F238E27FC236}">
                <a16:creationId xmlns:a16="http://schemas.microsoft.com/office/drawing/2014/main" id="{57D13D05-E4E3-4746-B8CA-BE4720017BBE}"/>
              </a:ext>
            </a:extLst>
          </p:cNvPr>
          <p:cNvCxnSpPr/>
          <p:nvPr/>
        </p:nvCxnSpPr>
        <p:spPr bwMode="auto">
          <a:xfrm>
            <a:off x="11963400" y="4876800"/>
            <a:ext cx="4648200" cy="2286000"/>
          </a:xfrm>
          <a:prstGeom prst="straightConnector1">
            <a:avLst/>
          </a:prstGeom>
          <a:ln w="9525" cap="flat" cmpd="sng" algn="ctr">
            <a:solidFill>
              <a:schemeClr val="bg1"/>
            </a:solidFill>
            <a:prstDash val="solid"/>
            <a:round/>
            <a:headEnd type="none" w="med" len="med"/>
            <a:tailEnd type="arrow"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pic>
        <p:nvPicPr>
          <p:cNvPr id="7" name="Picture 6">
            <a:extLst>
              <a:ext uri="{FF2B5EF4-FFF2-40B4-BE49-F238E27FC236}">
                <a16:creationId xmlns:a16="http://schemas.microsoft.com/office/drawing/2014/main" id="{F1D42CFB-EC95-43A6-BBBC-88078F713B46}"/>
              </a:ext>
            </a:extLst>
          </p:cNvPr>
          <p:cNvPicPr>
            <a:picLocks noChangeAspect="1"/>
          </p:cNvPicPr>
          <p:nvPr/>
        </p:nvPicPr>
        <p:blipFill>
          <a:blip r:embed="rId2"/>
          <a:stretch>
            <a:fillRect/>
          </a:stretch>
        </p:blipFill>
        <p:spPr>
          <a:xfrm>
            <a:off x="291667" y="1059874"/>
            <a:ext cx="3884333" cy="1410637"/>
          </a:xfrm>
          <a:prstGeom prst="rect">
            <a:avLst/>
          </a:prstGeom>
        </p:spPr>
      </p:pic>
      <p:pic>
        <p:nvPicPr>
          <p:cNvPr id="8" name="Picture 7">
            <a:extLst>
              <a:ext uri="{FF2B5EF4-FFF2-40B4-BE49-F238E27FC236}">
                <a16:creationId xmlns:a16="http://schemas.microsoft.com/office/drawing/2014/main" id="{CC384DB2-5FC7-4D1F-9E76-58FD7CA55237}"/>
              </a:ext>
            </a:extLst>
          </p:cNvPr>
          <p:cNvPicPr>
            <a:picLocks noChangeAspect="1"/>
          </p:cNvPicPr>
          <p:nvPr/>
        </p:nvPicPr>
        <p:blipFill>
          <a:blip r:embed="rId3"/>
          <a:stretch>
            <a:fillRect/>
          </a:stretch>
        </p:blipFill>
        <p:spPr>
          <a:xfrm>
            <a:off x="4331445" y="2594514"/>
            <a:ext cx="4528088" cy="1582633"/>
          </a:xfrm>
          <a:prstGeom prst="rect">
            <a:avLst/>
          </a:prstGeom>
        </p:spPr>
      </p:pic>
    </p:spTree>
    <p:extLst>
      <p:ext uri="{BB962C8B-B14F-4D97-AF65-F5344CB8AC3E}">
        <p14:creationId xmlns:p14="http://schemas.microsoft.com/office/powerpoint/2010/main" val="1078544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Examples</a:t>
            </a:r>
            <a:endParaRPr lang="en-US" dirty="0"/>
          </a:p>
        </p:txBody>
      </p:sp>
      <p:sp>
        <p:nvSpPr>
          <p:cNvPr id="5" name="Content Placeholder 4"/>
          <p:cNvSpPr>
            <a:spLocks noGrp="1"/>
          </p:cNvSpPr>
          <p:nvPr>
            <p:ph idx="12"/>
          </p:nvPr>
        </p:nvSpPr>
        <p:spPr/>
        <p:txBody>
          <a:bodyPr/>
          <a:lstStyle/>
          <a:p>
            <a:endParaRPr lang="en-US" dirty="0"/>
          </a:p>
        </p:txBody>
      </p:sp>
      <p:pic>
        <p:nvPicPr>
          <p:cNvPr id="7" name="Picture 6">
            <a:extLst>
              <a:ext uri="{FF2B5EF4-FFF2-40B4-BE49-F238E27FC236}">
                <a16:creationId xmlns:a16="http://schemas.microsoft.com/office/drawing/2014/main" id="{ABDD65AF-F566-4F05-9343-64BE9CCA0DF5}"/>
              </a:ext>
            </a:extLst>
          </p:cNvPr>
          <p:cNvPicPr>
            <a:picLocks noChangeAspect="1"/>
          </p:cNvPicPr>
          <p:nvPr/>
        </p:nvPicPr>
        <p:blipFill>
          <a:blip r:embed="rId2"/>
          <a:stretch>
            <a:fillRect/>
          </a:stretch>
        </p:blipFill>
        <p:spPr>
          <a:xfrm>
            <a:off x="435224" y="1112295"/>
            <a:ext cx="3955736" cy="1553084"/>
          </a:xfrm>
          <a:prstGeom prst="rect">
            <a:avLst/>
          </a:prstGeom>
        </p:spPr>
      </p:pic>
      <p:pic>
        <p:nvPicPr>
          <p:cNvPr id="8" name="Picture 7">
            <a:extLst>
              <a:ext uri="{FF2B5EF4-FFF2-40B4-BE49-F238E27FC236}">
                <a16:creationId xmlns:a16="http://schemas.microsoft.com/office/drawing/2014/main" id="{E7553B12-45C0-4BE9-9143-63EEE7FEAF4D}"/>
              </a:ext>
            </a:extLst>
          </p:cNvPr>
          <p:cNvPicPr>
            <a:picLocks noChangeAspect="1"/>
          </p:cNvPicPr>
          <p:nvPr/>
        </p:nvPicPr>
        <p:blipFill>
          <a:blip r:embed="rId3"/>
          <a:stretch>
            <a:fillRect/>
          </a:stretch>
        </p:blipFill>
        <p:spPr>
          <a:xfrm>
            <a:off x="4863870" y="2571662"/>
            <a:ext cx="4106131" cy="1553085"/>
          </a:xfrm>
          <a:prstGeom prst="rect">
            <a:avLst/>
          </a:prstGeom>
        </p:spPr>
      </p:pic>
    </p:spTree>
    <p:extLst>
      <p:ext uri="{BB962C8B-B14F-4D97-AF65-F5344CB8AC3E}">
        <p14:creationId xmlns:p14="http://schemas.microsoft.com/office/powerpoint/2010/main" val="423084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Examples</a:t>
            </a:r>
            <a:endParaRPr lang="en-US" dirty="0"/>
          </a:p>
        </p:txBody>
      </p:sp>
      <p:pic>
        <p:nvPicPr>
          <p:cNvPr id="6" name="Content Placeholder 5">
            <a:extLst>
              <a:ext uri="{FF2B5EF4-FFF2-40B4-BE49-F238E27FC236}">
                <a16:creationId xmlns:a16="http://schemas.microsoft.com/office/drawing/2014/main" id="{B9AE1CF7-C19D-4B20-9225-25529E6B1EA4}"/>
              </a:ext>
            </a:extLst>
          </p:cNvPr>
          <p:cNvPicPr>
            <a:picLocks noGrp="1" noChangeAspect="1"/>
          </p:cNvPicPr>
          <p:nvPr>
            <p:ph idx="12"/>
          </p:nvPr>
        </p:nvPicPr>
        <p:blipFill>
          <a:blip r:embed="rId2"/>
          <a:stretch>
            <a:fillRect/>
          </a:stretch>
        </p:blipFill>
        <p:spPr>
          <a:xfrm>
            <a:off x="2708192" y="1149350"/>
            <a:ext cx="3803816" cy="3027363"/>
          </a:xfrm>
          <a:prstGeom prst="rect">
            <a:avLst/>
          </a:prstGeom>
        </p:spPr>
      </p:pic>
    </p:spTree>
    <p:extLst>
      <p:ext uri="{BB962C8B-B14F-4D97-AF65-F5344CB8AC3E}">
        <p14:creationId xmlns:p14="http://schemas.microsoft.com/office/powerpoint/2010/main" val="281710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Blue Whale Specializes in	</a:t>
            </a:r>
            <a:endParaRPr lang="en-US" dirty="0"/>
          </a:p>
        </p:txBody>
      </p:sp>
      <p:sp>
        <p:nvSpPr>
          <p:cNvPr id="5" name="Content Placeholder 4"/>
          <p:cNvSpPr>
            <a:spLocks noGrp="1"/>
          </p:cNvSpPr>
          <p:nvPr>
            <p:ph idx="12"/>
          </p:nvPr>
        </p:nvSpPr>
        <p:spPr/>
        <p:txBody>
          <a:bodyPr/>
          <a:lstStyle/>
          <a:p>
            <a:pPr marL="342900" indent="-342900">
              <a:buFont typeface="Arial" panose="020B0604020202020204" pitchFamily="34" charset="0"/>
              <a:buChar char="•"/>
            </a:pPr>
            <a:r>
              <a:rPr lang="en-US" altLang="en-US" dirty="0"/>
              <a:t>Anomaly Detection, Capacity Planning, Forecasting using Deep Learning</a:t>
            </a:r>
          </a:p>
          <a:p>
            <a:pPr marL="342900" indent="-342900">
              <a:buFont typeface="Arial" panose="020B0604020202020204" pitchFamily="34" charset="0"/>
              <a:buChar char="•"/>
            </a:pPr>
            <a:r>
              <a:rPr lang="en-US" dirty="0"/>
              <a:t>Automatic conversion of SAS code to Python 3.</a:t>
            </a:r>
          </a:p>
          <a:p>
            <a:pPr marL="342900" indent="-342900">
              <a:buFont typeface="Arial" panose="020B0604020202020204" pitchFamily="34" charset="0"/>
              <a:buChar char="•"/>
            </a:pPr>
            <a:r>
              <a:rPr lang="en-US" dirty="0"/>
              <a:t>Sentiment Analysis, Summarization </a:t>
            </a:r>
            <a:r>
              <a:rPr lang="en-US" dirty="0" err="1"/>
              <a:t>etc</a:t>
            </a:r>
            <a:r>
              <a:rPr lang="en-US" dirty="0"/>
              <a:t> using Deep Learning + NLP</a:t>
            </a:r>
          </a:p>
        </p:txBody>
      </p:sp>
    </p:spTree>
    <p:extLst>
      <p:ext uri="{BB962C8B-B14F-4D97-AF65-F5344CB8AC3E}">
        <p14:creationId xmlns:p14="http://schemas.microsoft.com/office/powerpoint/2010/main" val="2194567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Blue Whale Specializes in	</a:t>
            </a:r>
            <a:endParaRPr lang="en-US" dirty="0"/>
          </a:p>
        </p:txBody>
      </p:sp>
      <p:sp>
        <p:nvSpPr>
          <p:cNvPr id="3" name="Content Placeholder 2">
            <a:extLst>
              <a:ext uri="{FF2B5EF4-FFF2-40B4-BE49-F238E27FC236}">
                <a16:creationId xmlns:a16="http://schemas.microsoft.com/office/drawing/2014/main" id="{99CAE101-E5CA-4196-94F9-9CA4C348799E}"/>
              </a:ext>
            </a:extLst>
          </p:cNvPr>
          <p:cNvSpPr>
            <a:spLocks noGrp="1"/>
          </p:cNvSpPr>
          <p:nvPr>
            <p:ph idx="12"/>
          </p:nvPr>
        </p:nvSpPr>
        <p:spPr/>
        <p:txBody>
          <a:bodyPr/>
          <a:lstStyle/>
          <a:p>
            <a:endParaRPr lang="en-US"/>
          </a:p>
        </p:txBody>
      </p:sp>
      <p:pic>
        <p:nvPicPr>
          <p:cNvPr id="6" name="Picture 5">
            <a:extLst>
              <a:ext uri="{FF2B5EF4-FFF2-40B4-BE49-F238E27FC236}">
                <a16:creationId xmlns:a16="http://schemas.microsoft.com/office/drawing/2014/main" id="{5B146BA0-4512-4777-99DE-C001091A61CE}"/>
              </a:ext>
            </a:extLst>
          </p:cNvPr>
          <p:cNvPicPr>
            <a:picLocks noChangeAspect="1"/>
          </p:cNvPicPr>
          <p:nvPr/>
        </p:nvPicPr>
        <p:blipFill>
          <a:blip r:embed="rId2"/>
          <a:stretch>
            <a:fillRect/>
          </a:stretch>
        </p:blipFill>
        <p:spPr>
          <a:xfrm>
            <a:off x="323557" y="0"/>
            <a:ext cx="8454683" cy="4325815"/>
          </a:xfrm>
          <a:prstGeom prst="rect">
            <a:avLst/>
          </a:prstGeom>
        </p:spPr>
      </p:pic>
    </p:spTree>
    <p:extLst>
      <p:ext uri="{BB962C8B-B14F-4D97-AF65-F5344CB8AC3E}">
        <p14:creationId xmlns:p14="http://schemas.microsoft.com/office/powerpoint/2010/main" val="297602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cs typeface="Calibri Light" panose="020F0302020204030204" pitchFamily="34" charset="0"/>
              </a:rPr>
              <a:t>Questions ?</a:t>
            </a:r>
            <a:endParaRPr lang="en-US" dirty="0"/>
          </a:p>
        </p:txBody>
      </p:sp>
      <p:sp>
        <p:nvSpPr>
          <p:cNvPr id="5" name="Content Placeholder 4"/>
          <p:cNvSpPr>
            <a:spLocks noGrp="1"/>
          </p:cNvSpPr>
          <p:nvPr>
            <p:ph idx="12"/>
          </p:nvPr>
        </p:nvSpPr>
        <p:spPr/>
        <p:txBody>
          <a:bodyPr/>
          <a:lstStyle/>
          <a:p>
            <a:endParaRPr lang="en-US" altLang="en-US" dirty="0"/>
          </a:p>
          <a:p>
            <a:r>
              <a:rPr lang="en-US" altLang="en-US" dirty="0"/>
              <a:t>Sridhar Alla : </a:t>
            </a:r>
            <a:r>
              <a:rPr lang="en-US" altLang="en-US" dirty="0">
                <a:hlinkClick r:id="rId2"/>
              </a:rPr>
              <a:t>sid@bluewhale.one</a:t>
            </a:r>
            <a:endParaRPr lang="en-US" altLang="en-US" dirty="0"/>
          </a:p>
          <a:p>
            <a:pPr marL="876300" lvl="2" indent="0">
              <a:buNone/>
            </a:pPr>
            <a:r>
              <a:rPr lang="en-US" altLang="en-US" b="1" dirty="0"/>
              <a:t>		Check out  </a:t>
            </a:r>
            <a:r>
              <a:rPr lang="en-US" altLang="en-US" b="1" dirty="0">
                <a:hlinkClick r:id="rId3"/>
              </a:rPr>
              <a:t>http://bluewhale.one</a:t>
            </a:r>
            <a:endParaRPr lang="en-US" altLang="en-US" b="1" dirty="0"/>
          </a:p>
          <a:p>
            <a:endParaRPr lang="en-US" dirty="0"/>
          </a:p>
        </p:txBody>
      </p:sp>
    </p:spTree>
    <p:extLst>
      <p:ext uri="{BB962C8B-B14F-4D97-AF65-F5344CB8AC3E}">
        <p14:creationId xmlns:p14="http://schemas.microsoft.com/office/powerpoint/2010/main" val="647310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554" y="131467"/>
            <a:ext cx="8196228" cy="689576"/>
          </a:xfrm>
        </p:spPr>
        <p:txBody>
          <a:bodyPr/>
          <a:lstStyle/>
          <a:p>
            <a:r>
              <a:rPr lang="en" dirty="0"/>
              <a:t>Thinking Data Quality</a:t>
            </a:r>
            <a:endParaRPr lang="en-US" dirty="0"/>
          </a:p>
        </p:txBody>
      </p:sp>
      <p:sp>
        <p:nvSpPr>
          <p:cNvPr id="3" name="Content Placeholder 2"/>
          <p:cNvSpPr>
            <a:spLocks noGrp="1"/>
          </p:cNvSpPr>
          <p:nvPr>
            <p:ph idx="12"/>
          </p:nvPr>
        </p:nvSpPr>
        <p:spPr/>
        <p:txBody>
          <a:bodyPr/>
          <a:lstStyle/>
          <a:p>
            <a:r>
              <a:rPr lang="en" sz="1400" dirty="0">
                <a:solidFill>
                  <a:schemeClr val="bg1"/>
                </a:solidFill>
              </a:rPr>
              <a:t>Data quality issues in big data space</a:t>
            </a:r>
            <a:endParaRPr lang="en-US" sz="1400" dirty="0">
              <a:solidFill>
                <a:schemeClr val="bg1"/>
              </a:solidFill>
            </a:endParaRPr>
          </a:p>
          <a:p>
            <a:endParaRPr lang="en-US" sz="1400" dirty="0">
              <a:solidFill>
                <a:schemeClr val="bg1"/>
              </a:solidFill>
            </a:endParaRPr>
          </a:p>
        </p:txBody>
      </p:sp>
      <p:sp>
        <p:nvSpPr>
          <p:cNvPr id="5" name="Text Placeholder 4"/>
          <p:cNvSpPr>
            <a:spLocks noGrp="1"/>
          </p:cNvSpPr>
          <p:nvPr>
            <p:ph type="body" sz="quarter" idx="14"/>
          </p:nvPr>
        </p:nvSpPr>
        <p:spPr/>
        <p:txBody>
          <a:bodyPr/>
          <a:lstStyle/>
          <a:p>
            <a:pPr lvl="1" indent="0">
              <a:buNone/>
            </a:pPr>
            <a:r>
              <a:rPr lang="en-US" sz="1600" b="1" dirty="0">
                <a:solidFill>
                  <a:schemeClr val="bg1"/>
                </a:solidFill>
              </a:rPr>
              <a:t>Six Vs</a:t>
            </a:r>
            <a:r>
              <a:rPr lang="en-US" sz="1600" dirty="0">
                <a:solidFill>
                  <a:schemeClr val="bg1"/>
                </a:solidFill>
              </a:rPr>
              <a:t>: </a:t>
            </a:r>
          </a:p>
          <a:p>
            <a:pPr lvl="1" indent="0">
              <a:buNone/>
            </a:pPr>
            <a:endParaRPr lang="en-US" sz="1600" dirty="0">
              <a:solidFill>
                <a:schemeClr val="bg1"/>
              </a:solidFill>
            </a:endParaRPr>
          </a:p>
          <a:p>
            <a:pPr lvl="1">
              <a:buSzPts val="3000"/>
            </a:pPr>
            <a:r>
              <a:rPr lang="en-US" sz="1600" b="1" dirty="0">
                <a:solidFill>
                  <a:schemeClr val="bg1"/>
                </a:solidFill>
              </a:rPr>
              <a:t>Volume</a:t>
            </a:r>
          </a:p>
          <a:p>
            <a:pPr lvl="1">
              <a:buSzPts val="3000"/>
            </a:pPr>
            <a:r>
              <a:rPr lang="en-US" sz="1600" b="1" dirty="0">
                <a:solidFill>
                  <a:schemeClr val="bg1"/>
                </a:solidFill>
              </a:rPr>
              <a:t>Velocity</a:t>
            </a:r>
          </a:p>
          <a:p>
            <a:pPr lvl="1">
              <a:buSzPts val="3000"/>
            </a:pPr>
            <a:r>
              <a:rPr lang="en-US" sz="1600" b="1" dirty="0">
                <a:solidFill>
                  <a:schemeClr val="bg1"/>
                </a:solidFill>
              </a:rPr>
              <a:t>Variety</a:t>
            </a:r>
          </a:p>
          <a:p>
            <a:pPr lvl="1">
              <a:buSzPts val="3000"/>
            </a:pPr>
            <a:r>
              <a:rPr lang="en-US" sz="1600" b="1" dirty="0">
                <a:solidFill>
                  <a:schemeClr val="bg1"/>
                </a:solidFill>
              </a:rPr>
              <a:t>Veracity</a:t>
            </a:r>
          </a:p>
          <a:p>
            <a:pPr lvl="1">
              <a:buSzPts val="3000"/>
            </a:pPr>
            <a:r>
              <a:rPr lang="en-US" sz="1600" b="1" dirty="0">
                <a:solidFill>
                  <a:schemeClr val="bg1"/>
                </a:solidFill>
              </a:rPr>
              <a:t>Variability</a:t>
            </a:r>
          </a:p>
          <a:p>
            <a:pPr lvl="1">
              <a:buSzPts val="3000"/>
            </a:pPr>
            <a:r>
              <a:rPr lang="en-US" sz="1600" b="1" dirty="0">
                <a:solidFill>
                  <a:schemeClr val="bg1"/>
                </a:solidFill>
              </a:rPr>
              <a:t>Value</a:t>
            </a:r>
          </a:p>
        </p:txBody>
      </p:sp>
      <p:sp>
        <p:nvSpPr>
          <p:cNvPr id="6" name="Text Placeholder 5"/>
          <p:cNvSpPr>
            <a:spLocks noGrp="1"/>
          </p:cNvSpPr>
          <p:nvPr>
            <p:ph type="body" sz="quarter" idx="15"/>
          </p:nvPr>
        </p:nvSpPr>
        <p:spPr/>
        <p:txBody>
          <a:bodyPr/>
          <a:lstStyle/>
          <a:p>
            <a:pPr indent="0">
              <a:buNone/>
            </a:pPr>
            <a:r>
              <a:rPr lang="en-US" b="1" dirty="0">
                <a:solidFill>
                  <a:schemeClr val="bg1"/>
                </a:solidFill>
              </a:rPr>
              <a:t>DQAF include</a:t>
            </a:r>
            <a:r>
              <a:rPr lang="en-US" dirty="0">
                <a:solidFill>
                  <a:schemeClr val="bg1"/>
                </a:solidFill>
              </a:rPr>
              <a:t> </a:t>
            </a:r>
          </a:p>
          <a:p>
            <a:endParaRPr lang="en-US" dirty="0">
              <a:solidFill>
                <a:schemeClr val="bg1"/>
              </a:solidFill>
            </a:endParaRPr>
          </a:p>
          <a:p>
            <a:pPr indent="-314325">
              <a:buSzPts val="3000"/>
              <a:buChar char="●"/>
            </a:pPr>
            <a:r>
              <a:rPr lang="en-US" b="1" dirty="0">
                <a:solidFill>
                  <a:schemeClr val="bg1"/>
                </a:solidFill>
              </a:rPr>
              <a:t>Completeness</a:t>
            </a:r>
          </a:p>
          <a:p>
            <a:pPr indent="-314325">
              <a:spcBef>
                <a:spcPts val="0"/>
              </a:spcBef>
              <a:buSzPts val="3000"/>
              <a:buChar char="●"/>
            </a:pPr>
            <a:r>
              <a:rPr lang="en-US" b="1" dirty="0">
                <a:solidFill>
                  <a:schemeClr val="bg1"/>
                </a:solidFill>
              </a:rPr>
              <a:t>Validity</a:t>
            </a:r>
          </a:p>
          <a:p>
            <a:pPr indent="-314325">
              <a:spcBef>
                <a:spcPts val="0"/>
              </a:spcBef>
              <a:buSzPts val="3000"/>
              <a:buChar char="●"/>
            </a:pPr>
            <a:r>
              <a:rPr lang="en-US" b="1" dirty="0">
                <a:solidFill>
                  <a:schemeClr val="bg1"/>
                </a:solidFill>
              </a:rPr>
              <a:t>Timeliness</a:t>
            </a:r>
          </a:p>
          <a:p>
            <a:pPr indent="-314325">
              <a:spcBef>
                <a:spcPts val="0"/>
              </a:spcBef>
              <a:buSzPts val="3000"/>
              <a:buChar char="●"/>
            </a:pPr>
            <a:r>
              <a:rPr lang="en-US" b="1" dirty="0">
                <a:solidFill>
                  <a:schemeClr val="bg1"/>
                </a:solidFill>
              </a:rPr>
              <a:t>Consistency </a:t>
            </a:r>
          </a:p>
          <a:p>
            <a:pPr indent="-314325">
              <a:spcBef>
                <a:spcPts val="0"/>
              </a:spcBef>
              <a:buSzPts val="3000"/>
              <a:buChar char="●"/>
            </a:pPr>
            <a:r>
              <a:rPr lang="en-US" b="1" dirty="0">
                <a:solidFill>
                  <a:schemeClr val="bg1"/>
                </a:solidFill>
              </a:rPr>
              <a:t>Integrity</a:t>
            </a: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dirty="0">
              <a:solidFill>
                <a:schemeClr val="bg1"/>
              </a:solidFill>
            </a:endParaRPr>
          </a:p>
        </p:txBody>
      </p:sp>
      <p:sp>
        <p:nvSpPr>
          <p:cNvPr id="7" name="Google Shape;311;p25">
            <a:extLst>
              <a:ext uri="{FF2B5EF4-FFF2-40B4-BE49-F238E27FC236}">
                <a16:creationId xmlns:a16="http://schemas.microsoft.com/office/drawing/2014/main" id="{805D50F8-CCFC-4AD5-9738-DE0FA7D04924}"/>
              </a:ext>
            </a:extLst>
          </p:cNvPr>
          <p:cNvSpPr txBox="1"/>
          <p:nvPr/>
        </p:nvSpPr>
        <p:spPr>
          <a:xfrm>
            <a:off x="941557" y="3789788"/>
            <a:ext cx="6608250" cy="308025"/>
          </a:xfrm>
          <a:prstGeom prst="rect">
            <a:avLst/>
          </a:prstGeom>
          <a:noFill/>
          <a:ln>
            <a:noFill/>
          </a:ln>
        </p:spPr>
        <p:txBody>
          <a:bodyPr spcFirstLastPara="1" wrap="square" lIns="68569" tIns="68569" rIns="68569" bIns="68569" anchor="t" anchorCtr="0">
            <a:noAutofit/>
          </a:bodyPr>
          <a:lstStyle/>
          <a:p>
            <a:r>
              <a:rPr lang="en" sz="750" i="1" dirty="0">
                <a:solidFill>
                  <a:srgbClr val="999999"/>
                </a:solidFill>
                <a:latin typeface="+mj-lt"/>
              </a:rPr>
              <a:t>Source: Measuring Data Quality for Ongoing Improvement: A Data Quality Assessment Framework, by Laura Sebastian-Coleman. Published by Morgan Kaufmann Publishers, Burlington, Mass. ISBN 9780123970336. Copyright 2013, Elsevier BV.</a:t>
            </a:r>
            <a:endParaRPr sz="750" i="1" dirty="0">
              <a:solidFill>
                <a:srgbClr val="999999"/>
              </a:solidFill>
              <a:latin typeface="+mj-lt"/>
            </a:endParaRPr>
          </a:p>
        </p:txBody>
      </p:sp>
    </p:spTree>
    <p:extLst>
      <p:ext uri="{BB962C8B-B14F-4D97-AF65-F5344CB8AC3E}">
        <p14:creationId xmlns:p14="http://schemas.microsoft.com/office/powerpoint/2010/main" val="415437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12305" y="189838"/>
            <a:ext cx="8197998" cy="643302"/>
          </a:xfrm>
        </p:spPr>
        <p:txBody>
          <a:bodyPr/>
          <a:lstStyle/>
          <a:p>
            <a:r>
              <a:rPr lang="en" dirty="0"/>
              <a:t>Types of anomalies</a:t>
            </a:r>
            <a:endParaRPr lang="en-US" dirty="0"/>
          </a:p>
        </p:txBody>
      </p:sp>
      <p:sp>
        <p:nvSpPr>
          <p:cNvPr id="5" name="Content Placeholder 4"/>
          <p:cNvSpPr>
            <a:spLocks noGrp="1"/>
          </p:cNvSpPr>
          <p:nvPr>
            <p:ph idx="12"/>
          </p:nvPr>
        </p:nvSpPr>
        <p:spPr>
          <a:xfrm>
            <a:off x="749056" y="1336431"/>
            <a:ext cx="8106556" cy="2950591"/>
          </a:xfrm>
        </p:spPr>
        <p:txBody>
          <a:bodyPr/>
          <a:lstStyle/>
          <a:p>
            <a:pPr marL="342900" indent="-342900">
              <a:buFont typeface="Arial" panose="020B0604020202020204" pitchFamily="34" charset="0"/>
              <a:buChar char="•"/>
            </a:pPr>
            <a:r>
              <a:rPr lang="en-US" sz="1400" dirty="0">
                <a:solidFill>
                  <a:schemeClr val="bg1"/>
                </a:solidFill>
              </a:rPr>
              <a:t>Point Anomalies</a:t>
            </a:r>
          </a:p>
          <a:p>
            <a:pPr lvl="1">
              <a:spcBef>
                <a:spcPts val="375"/>
              </a:spcBef>
            </a:pPr>
            <a:r>
              <a:rPr lang="en-US" sz="1400" dirty="0">
                <a:solidFill>
                  <a:schemeClr val="bg1"/>
                </a:solidFill>
              </a:rPr>
              <a:t>If one object can be observed against other objects as anomaly, it is a point anomaly. This is the simplest anomaly category and a lot of researches include them. </a:t>
            </a:r>
          </a:p>
          <a:p>
            <a:pPr marL="342900" indent="-342900">
              <a:buFont typeface="Arial" panose="020B0604020202020204" pitchFamily="34" charset="0"/>
              <a:buChar char="•"/>
            </a:pPr>
            <a:r>
              <a:rPr lang="en-US" sz="1400" dirty="0">
                <a:solidFill>
                  <a:schemeClr val="bg1"/>
                </a:solidFill>
              </a:rPr>
              <a:t>Contextual Anomalies </a:t>
            </a:r>
          </a:p>
          <a:p>
            <a:pPr lvl="1">
              <a:spcBef>
                <a:spcPts val="375"/>
              </a:spcBef>
            </a:pPr>
            <a:r>
              <a:rPr lang="en-US" sz="1400" dirty="0">
                <a:solidFill>
                  <a:schemeClr val="bg1"/>
                </a:solidFill>
              </a:rPr>
              <a:t>If object is anomalous in some defined context. Only in this case it is contextual anomaly </a:t>
            </a:r>
            <a:r>
              <a:rPr lang="en-US" sz="1400" i="1" dirty="0">
                <a:solidFill>
                  <a:schemeClr val="bg1"/>
                </a:solidFill>
              </a:rPr>
              <a:t>*also known as conditional anomaly</a:t>
            </a:r>
          </a:p>
          <a:p>
            <a:pPr marL="342900" indent="-342900">
              <a:buFont typeface="Arial" panose="020B0604020202020204" pitchFamily="34" charset="0"/>
              <a:buChar char="•"/>
            </a:pPr>
            <a:r>
              <a:rPr lang="en-US" sz="1400" dirty="0">
                <a:solidFill>
                  <a:schemeClr val="bg1"/>
                </a:solidFill>
              </a:rPr>
              <a:t>Collective Anomalies</a:t>
            </a:r>
          </a:p>
          <a:p>
            <a:pPr lvl="1">
              <a:spcBef>
                <a:spcPts val="375"/>
              </a:spcBef>
            </a:pPr>
            <a:r>
              <a:rPr lang="en-US" sz="1400" dirty="0">
                <a:solidFill>
                  <a:schemeClr val="bg1"/>
                </a:solidFill>
              </a:rPr>
              <a:t>If some linked objects can be observed against other objects as anomaly. Individual object can’t be anomalous in this case, only collection of objects.</a:t>
            </a:r>
          </a:p>
        </p:txBody>
      </p:sp>
      <p:sp>
        <p:nvSpPr>
          <p:cNvPr id="6" name="Google Shape;318;p26">
            <a:extLst>
              <a:ext uri="{FF2B5EF4-FFF2-40B4-BE49-F238E27FC236}">
                <a16:creationId xmlns:a16="http://schemas.microsoft.com/office/drawing/2014/main" id="{2E6B2BE4-5A85-45BB-9780-384D7643FF18}"/>
              </a:ext>
            </a:extLst>
          </p:cNvPr>
          <p:cNvSpPr txBox="1">
            <a:spLocks/>
          </p:cNvSpPr>
          <p:nvPr/>
        </p:nvSpPr>
        <p:spPr>
          <a:xfrm>
            <a:off x="412568" y="880215"/>
            <a:ext cx="8318925" cy="30802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1600" dirty="0">
                <a:solidFill>
                  <a:schemeClr val="bg1"/>
                </a:solidFill>
                <a:latin typeface="+mj-lt"/>
              </a:rPr>
              <a:t>Anomalies can be classified into following categories</a:t>
            </a:r>
            <a:endParaRPr lang="en-US" sz="1600" dirty="0">
              <a:solidFill>
                <a:schemeClr val="bg1"/>
              </a:solidFill>
              <a:latin typeface="+mj-lt"/>
            </a:endParaRPr>
          </a:p>
        </p:txBody>
      </p:sp>
    </p:spTree>
    <p:extLst>
      <p:ext uri="{BB962C8B-B14F-4D97-AF65-F5344CB8AC3E}">
        <p14:creationId xmlns:p14="http://schemas.microsoft.com/office/powerpoint/2010/main" val="329683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4933" y="139949"/>
            <a:ext cx="8197998" cy="643302"/>
          </a:xfrm>
        </p:spPr>
        <p:txBody>
          <a:bodyPr/>
          <a:lstStyle/>
          <a:p>
            <a:r>
              <a:rPr lang="en" sz="3000" dirty="0"/>
              <a:t>Data quality issues</a:t>
            </a:r>
            <a:endParaRPr lang="en-US" sz="3000" dirty="0"/>
          </a:p>
        </p:txBody>
      </p:sp>
      <p:sp>
        <p:nvSpPr>
          <p:cNvPr id="5" name="Content Placeholder 4"/>
          <p:cNvSpPr>
            <a:spLocks noGrp="1"/>
          </p:cNvSpPr>
          <p:nvPr>
            <p:ph idx="12"/>
          </p:nvPr>
        </p:nvSpPr>
        <p:spPr/>
        <p:txBody>
          <a:bodyPr/>
          <a:lstStyle/>
          <a:p>
            <a:pPr marL="285750" indent="-285750">
              <a:buFont typeface="Arial" panose="020B0604020202020204" pitchFamily="34" charset="0"/>
              <a:buChar char="•"/>
            </a:pPr>
            <a:r>
              <a:rPr lang="en-US" sz="1600" dirty="0">
                <a:solidFill>
                  <a:schemeClr val="bg1"/>
                </a:solidFill>
              </a:rPr>
              <a:t>Dataset level</a:t>
            </a:r>
          </a:p>
          <a:p>
            <a:pPr lvl="1"/>
            <a:r>
              <a:rPr lang="en-US" dirty="0">
                <a:solidFill>
                  <a:schemeClr val="bg1"/>
                </a:solidFill>
              </a:rPr>
              <a:t>Format, delimiters, metadata</a:t>
            </a:r>
          </a:p>
          <a:p>
            <a:pPr marL="400050" indent="-342900">
              <a:spcBef>
                <a:spcPts val="0"/>
              </a:spcBef>
              <a:buSzPts val="2400"/>
              <a:buFont typeface="Arial" panose="020B0604020202020204" pitchFamily="34" charset="0"/>
              <a:buChar char="•"/>
            </a:pPr>
            <a:r>
              <a:rPr lang="en-US" sz="1600" dirty="0">
                <a:solidFill>
                  <a:schemeClr val="bg1"/>
                </a:solidFill>
              </a:rPr>
              <a:t>Column level</a:t>
            </a:r>
          </a:p>
          <a:p>
            <a:pPr lvl="1"/>
            <a:r>
              <a:rPr lang="en-US" dirty="0">
                <a:solidFill>
                  <a:schemeClr val="bg1"/>
                </a:solidFill>
              </a:rPr>
              <a:t>Cardinality</a:t>
            </a:r>
          </a:p>
          <a:p>
            <a:pPr marL="400050" indent="-342900">
              <a:spcBef>
                <a:spcPts val="0"/>
              </a:spcBef>
              <a:buSzPts val="2400"/>
              <a:buFont typeface="Arial" panose="020B0604020202020204" pitchFamily="34" charset="0"/>
              <a:buChar char="•"/>
            </a:pPr>
            <a:r>
              <a:rPr lang="en-US" sz="1600" dirty="0">
                <a:solidFill>
                  <a:schemeClr val="bg1"/>
                </a:solidFill>
              </a:rPr>
              <a:t>Record level</a:t>
            </a:r>
          </a:p>
          <a:p>
            <a:pPr lvl="1"/>
            <a:r>
              <a:rPr lang="en-US" dirty="0">
                <a:solidFill>
                  <a:schemeClr val="bg1"/>
                </a:solidFill>
              </a:rPr>
              <a:t>Missing, duplicates, extreme, range, business rule, derived columns</a:t>
            </a:r>
          </a:p>
          <a:p>
            <a:pPr marL="400050" indent="-342900">
              <a:spcBef>
                <a:spcPts val="0"/>
              </a:spcBef>
              <a:buSzPts val="2400"/>
              <a:buFont typeface="Arial" panose="020B0604020202020204" pitchFamily="34" charset="0"/>
              <a:buChar char="•"/>
            </a:pPr>
            <a:r>
              <a:rPr lang="en-US" sz="1600" dirty="0">
                <a:solidFill>
                  <a:schemeClr val="bg1"/>
                </a:solidFill>
              </a:rPr>
              <a:t>Message level</a:t>
            </a:r>
          </a:p>
          <a:p>
            <a:pPr lvl="1"/>
            <a:r>
              <a:rPr lang="en-US" dirty="0">
                <a:solidFill>
                  <a:schemeClr val="bg1"/>
                </a:solidFill>
              </a:rPr>
              <a:t>Metadata, Malformed, Validating source</a:t>
            </a:r>
          </a:p>
          <a:p>
            <a:pPr marL="400050" indent="-342900">
              <a:spcBef>
                <a:spcPts val="0"/>
              </a:spcBef>
              <a:buSzPts val="2400"/>
              <a:buFont typeface="Arial" panose="020B0604020202020204" pitchFamily="34" charset="0"/>
              <a:buChar char="•"/>
            </a:pPr>
            <a:r>
              <a:rPr lang="en-US" sz="1600" dirty="0">
                <a:solidFill>
                  <a:schemeClr val="bg1"/>
                </a:solidFill>
              </a:rPr>
              <a:t>ETL Level</a:t>
            </a:r>
          </a:p>
          <a:p>
            <a:pPr lvl="1"/>
            <a:r>
              <a:rPr lang="en-US" dirty="0">
                <a:solidFill>
                  <a:schemeClr val="bg1"/>
                </a:solidFill>
              </a:rPr>
              <a:t>Process failure, transformation failures</a:t>
            </a:r>
          </a:p>
        </p:txBody>
      </p:sp>
      <p:sp>
        <p:nvSpPr>
          <p:cNvPr id="6" name="Google Shape;325;p27">
            <a:extLst>
              <a:ext uri="{FF2B5EF4-FFF2-40B4-BE49-F238E27FC236}">
                <a16:creationId xmlns:a16="http://schemas.microsoft.com/office/drawing/2014/main" id="{34A1EDC9-F6FE-4823-8749-6E9C0220439E}"/>
              </a:ext>
            </a:extLst>
          </p:cNvPr>
          <p:cNvSpPr txBox="1">
            <a:spLocks/>
          </p:cNvSpPr>
          <p:nvPr/>
        </p:nvSpPr>
        <p:spPr>
          <a:xfrm>
            <a:off x="412537" y="751849"/>
            <a:ext cx="8318925" cy="30802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1400" dirty="0">
                <a:solidFill>
                  <a:schemeClr val="bg1"/>
                </a:solidFill>
                <a:latin typeface="+mj-lt"/>
              </a:rPr>
              <a:t>A few examples of data quality issues</a:t>
            </a:r>
            <a:endParaRPr lang="en-US" sz="1400" dirty="0">
              <a:solidFill>
                <a:schemeClr val="bg1"/>
              </a:solidFill>
              <a:latin typeface="+mj-lt"/>
            </a:endParaRPr>
          </a:p>
        </p:txBody>
      </p:sp>
    </p:spTree>
    <p:extLst>
      <p:ext uri="{BB962C8B-B14F-4D97-AF65-F5344CB8AC3E}">
        <p14:creationId xmlns:p14="http://schemas.microsoft.com/office/powerpoint/2010/main" val="2795920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 sz="3000" dirty="0"/>
              <a:t>Representing Data Quality</a:t>
            </a:r>
            <a:endParaRPr lang="en-US" sz="3000" dirty="0"/>
          </a:p>
        </p:txBody>
      </p:sp>
      <p:sp>
        <p:nvSpPr>
          <p:cNvPr id="5" name="Content Placeholder 4"/>
          <p:cNvSpPr>
            <a:spLocks noGrp="1"/>
          </p:cNvSpPr>
          <p:nvPr>
            <p:ph idx="12"/>
          </p:nvPr>
        </p:nvSpPr>
        <p:spPr>
          <a:xfrm>
            <a:off x="510779" y="1523517"/>
            <a:ext cx="7669584" cy="2653630"/>
          </a:xfrm>
        </p:spPr>
        <p:txBody>
          <a:bodyPr/>
          <a:lstStyle/>
          <a:p>
            <a:r>
              <a:rPr lang="en-US" sz="1600" dirty="0">
                <a:solidFill>
                  <a:schemeClr val="bg1"/>
                </a:solidFill>
              </a:rPr>
              <a:t>Types of metrics</a:t>
            </a:r>
          </a:p>
          <a:p>
            <a:pPr>
              <a:buFont typeface="Arial"/>
              <a:buChar char="●"/>
            </a:pPr>
            <a:r>
              <a:rPr lang="en-US" sz="1600" dirty="0">
                <a:solidFill>
                  <a:schemeClr val="bg1"/>
                </a:solidFill>
              </a:rPr>
              <a:t>The ratio of data to errors</a:t>
            </a:r>
          </a:p>
          <a:p>
            <a:pPr>
              <a:spcBef>
                <a:spcPts val="0"/>
              </a:spcBef>
              <a:buFont typeface="Arial"/>
              <a:buChar char="●"/>
            </a:pPr>
            <a:r>
              <a:rPr lang="en-US" sz="1600" dirty="0">
                <a:solidFill>
                  <a:schemeClr val="bg1"/>
                </a:solidFill>
              </a:rPr>
              <a:t>Number of empty values</a:t>
            </a:r>
          </a:p>
          <a:p>
            <a:pPr>
              <a:spcBef>
                <a:spcPts val="0"/>
              </a:spcBef>
              <a:buFont typeface="Arial"/>
              <a:buChar char="●"/>
            </a:pPr>
            <a:r>
              <a:rPr lang="en-US" sz="1600" dirty="0">
                <a:solidFill>
                  <a:schemeClr val="bg1"/>
                </a:solidFill>
              </a:rPr>
              <a:t>Data transformation error rates</a:t>
            </a:r>
          </a:p>
          <a:p>
            <a:pPr>
              <a:spcBef>
                <a:spcPts val="0"/>
              </a:spcBef>
              <a:buFont typeface="Arial"/>
              <a:buChar char="●"/>
            </a:pPr>
            <a:r>
              <a:rPr lang="en-US" sz="1600" dirty="0">
                <a:solidFill>
                  <a:schemeClr val="bg1"/>
                </a:solidFill>
              </a:rPr>
              <a:t>Amounts of dark data</a:t>
            </a:r>
          </a:p>
        </p:txBody>
      </p:sp>
      <p:sp>
        <p:nvSpPr>
          <p:cNvPr id="6" name="Google Shape;332;p28">
            <a:extLst>
              <a:ext uri="{FF2B5EF4-FFF2-40B4-BE49-F238E27FC236}">
                <a16:creationId xmlns:a16="http://schemas.microsoft.com/office/drawing/2014/main" id="{95D45D63-9BB5-4BD1-A61D-099CE3100F0F}"/>
              </a:ext>
            </a:extLst>
          </p:cNvPr>
          <p:cNvSpPr txBox="1">
            <a:spLocks/>
          </p:cNvSpPr>
          <p:nvPr/>
        </p:nvSpPr>
        <p:spPr>
          <a:xfrm>
            <a:off x="412568" y="880215"/>
            <a:ext cx="8318925" cy="30802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1400" dirty="0">
                <a:solidFill>
                  <a:schemeClr val="bg1"/>
                </a:solidFill>
                <a:latin typeface="+mj-lt"/>
              </a:rPr>
              <a:t>How to define and capture data quality aspects</a:t>
            </a:r>
            <a:endParaRPr lang="en-US" sz="1400" dirty="0">
              <a:solidFill>
                <a:schemeClr val="bg1"/>
              </a:solidFill>
              <a:latin typeface="+mj-lt"/>
            </a:endParaRPr>
          </a:p>
        </p:txBody>
      </p:sp>
    </p:spTree>
    <p:extLst>
      <p:ext uri="{BB962C8B-B14F-4D97-AF65-F5344CB8AC3E}">
        <p14:creationId xmlns:p14="http://schemas.microsoft.com/office/powerpoint/2010/main" val="314723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1289" y="102056"/>
            <a:ext cx="8197998" cy="643302"/>
          </a:xfrm>
        </p:spPr>
        <p:txBody>
          <a:bodyPr/>
          <a:lstStyle/>
          <a:p>
            <a:r>
              <a:rPr lang="en" sz="3000" dirty="0"/>
              <a:t>Common methods for evaluating data quality</a:t>
            </a:r>
            <a:endParaRPr lang="en-US" sz="3000" dirty="0"/>
          </a:p>
        </p:txBody>
      </p:sp>
      <p:sp>
        <p:nvSpPr>
          <p:cNvPr id="5" name="Content Placeholder 4"/>
          <p:cNvSpPr>
            <a:spLocks noGrp="1"/>
          </p:cNvSpPr>
          <p:nvPr>
            <p:ph idx="12"/>
          </p:nvPr>
        </p:nvSpPr>
        <p:spPr>
          <a:xfrm>
            <a:off x="473001" y="1424249"/>
            <a:ext cx="8197998" cy="2472502"/>
          </a:xfrm>
        </p:spPr>
        <p:txBody>
          <a:bodyPr/>
          <a:lstStyle/>
          <a:p>
            <a:pPr marL="47625" indent="-342900">
              <a:buSzPts val="2600"/>
              <a:buFont typeface="Arial" panose="020B0604020202020204" pitchFamily="34" charset="0"/>
              <a:buChar char="•"/>
            </a:pPr>
            <a:r>
              <a:rPr lang="en-US" sz="1600" b="1" dirty="0">
                <a:solidFill>
                  <a:schemeClr val="bg1"/>
                </a:solidFill>
              </a:rPr>
              <a:t>Dixon's Test </a:t>
            </a:r>
            <a:r>
              <a:rPr lang="en-US" sz="1600" dirty="0">
                <a:solidFill>
                  <a:schemeClr val="bg1"/>
                </a:solidFill>
              </a:rPr>
              <a:t>- assumes normal </a:t>
            </a:r>
            <a:r>
              <a:rPr lang="en-US" sz="1600" dirty="0" err="1">
                <a:solidFill>
                  <a:schemeClr val="bg1"/>
                </a:solidFill>
              </a:rPr>
              <a:t>distrib</a:t>
            </a:r>
            <a:r>
              <a:rPr lang="en-US" sz="1600" dirty="0">
                <a:solidFill>
                  <a:schemeClr val="bg1"/>
                </a:solidFill>
              </a:rPr>
              <a:t>.</a:t>
            </a:r>
          </a:p>
          <a:p>
            <a:pPr marL="47625" indent="-342900">
              <a:spcBef>
                <a:spcPts val="0"/>
              </a:spcBef>
              <a:buSzPts val="2600"/>
              <a:buFont typeface="Arial" panose="020B0604020202020204" pitchFamily="34" charset="0"/>
              <a:buChar char="•"/>
            </a:pPr>
            <a:r>
              <a:rPr lang="en-US" sz="1600" b="1" dirty="0">
                <a:solidFill>
                  <a:schemeClr val="bg1"/>
                </a:solidFill>
              </a:rPr>
              <a:t>Rosner's Test</a:t>
            </a:r>
            <a:r>
              <a:rPr lang="en-US" sz="1600" dirty="0">
                <a:solidFill>
                  <a:schemeClr val="bg1"/>
                </a:solidFill>
              </a:rPr>
              <a:t> - assumes normal </a:t>
            </a:r>
            <a:r>
              <a:rPr lang="en-US" sz="1600" dirty="0" err="1">
                <a:solidFill>
                  <a:schemeClr val="bg1"/>
                </a:solidFill>
              </a:rPr>
              <a:t>distrib</a:t>
            </a:r>
            <a:r>
              <a:rPr lang="en-US" sz="1600" dirty="0">
                <a:solidFill>
                  <a:schemeClr val="bg1"/>
                </a:solidFill>
              </a:rPr>
              <a:t>.; records &gt; 25</a:t>
            </a:r>
          </a:p>
          <a:p>
            <a:pPr marL="47625" indent="-342900">
              <a:spcBef>
                <a:spcPts val="0"/>
              </a:spcBef>
              <a:buSzPts val="2600"/>
              <a:buFont typeface="Arial" panose="020B0604020202020204" pitchFamily="34" charset="0"/>
              <a:buChar char="•"/>
            </a:pPr>
            <a:r>
              <a:rPr lang="en-US" sz="1600" b="1" dirty="0">
                <a:solidFill>
                  <a:schemeClr val="bg1"/>
                </a:solidFill>
              </a:rPr>
              <a:t>Grubb's Test </a:t>
            </a:r>
            <a:r>
              <a:rPr lang="en-US" sz="1600" dirty="0">
                <a:solidFill>
                  <a:schemeClr val="bg1"/>
                </a:solidFill>
              </a:rPr>
              <a:t>- univariate dataset ; normal </a:t>
            </a:r>
            <a:r>
              <a:rPr lang="en-US" sz="1600" dirty="0" err="1">
                <a:solidFill>
                  <a:schemeClr val="bg1"/>
                </a:solidFill>
              </a:rPr>
              <a:t>distrib</a:t>
            </a:r>
            <a:r>
              <a:rPr lang="en-US" sz="1600" dirty="0">
                <a:solidFill>
                  <a:schemeClr val="bg1"/>
                </a:solidFill>
              </a:rPr>
              <a:t>.</a:t>
            </a:r>
          </a:p>
          <a:p>
            <a:pPr marL="47625" indent="-342900">
              <a:spcBef>
                <a:spcPts val="0"/>
              </a:spcBef>
              <a:buSzPts val="2600"/>
              <a:buFont typeface="Arial" panose="020B0604020202020204" pitchFamily="34" charset="0"/>
              <a:buChar char="•"/>
            </a:pPr>
            <a:r>
              <a:rPr lang="en-US" sz="1600" b="1" dirty="0">
                <a:solidFill>
                  <a:schemeClr val="bg1"/>
                </a:solidFill>
              </a:rPr>
              <a:t>Regression analysis</a:t>
            </a:r>
          </a:p>
          <a:p>
            <a:pPr marL="47625" indent="-342900">
              <a:spcBef>
                <a:spcPts val="0"/>
              </a:spcBef>
              <a:buSzPts val="2600"/>
              <a:buFont typeface="Arial" panose="020B0604020202020204" pitchFamily="34" charset="0"/>
              <a:buChar char="•"/>
            </a:pPr>
            <a:r>
              <a:rPr lang="en-US" sz="1600" b="1" dirty="0">
                <a:solidFill>
                  <a:schemeClr val="bg1"/>
                </a:solidFill>
              </a:rPr>
              <a:t>Autoregressive integrated moving average (ARIMA) - </a:t>
            </a:r>
            <a:r>
              <a:rPr lang="en-US" sz="1600" dirty="0">
                <a:solidFill>
                  <a:schemeClr val="bg1"/>
                </a:solidFill>
              </a:rPr>
              <a:t>time series; streams</a:t>
            </a:r>
          </a:p>
          <a:p>
            <a:pPr marL="47625" indent="-342900">
              <a:spcBef>
                <a:spcPts val="0"/>
              </a:spcBef>
              <a:buSzPts val="2600"/>
              <a:buFont typeface="Arial" panose="020B0604020202020204" pitchFamily="34" charset="0"/>
              <a:buChar char="•"/>
            </a:pPr>
            <a:r>
              <a:rPr lang="en-US" sz="1600" b="1" dirty="0">
                <a:solidFill>
                  <a:schemeClr val="bg1"/>
                </a:solidFill>
              </a:rPr>
              <a:t>Various statistical control charting - </a:t>
            </a:r>
            <a:r>
              <a:rPr lang="en-US" sz="1600" dirty="0">
                <a:solidFill>
                  <a:schemeClr val="bg1"/>
                </a:solidFill>
              </a:rPr>
              <a:t>individuals, moving range, moving average, exponentially weighted moving average, etc.</a:t>
            </a:r>
          </a:p>
          <a:p>
            <a:pPr marL="47625" indent="-342900">
              <a:spcBef>
                <a:spcPts val="0"/>
              </a:spcBef>
              <a:buSzPts val="2600"/>
              <a:buFont typeface="Arial" panose="020B0604020202020204" pitchFamily="34" charset="0"/>
              <a:buChar char="•"/>
            </a:pPr>
            <a:r>
              <a:rPr lang="en-US" sz="1600" b="1" dirty="0">
                <a:solidFill>
                  <a:schemeClr val="bg1"/>
                </a:solidFill>
              </a:rPr>
              <a:t>Various non-parametric approaches - </a:t>
            </a:r>
            <a:r>
              <a:rPr lang="en-US" sz="1600" dirty="0">
                <a:solidFill>
                  <a:schemeClr val="bg1"/>
                </a:solidFill>
              </a:rPr>
              <a:t>kernel function based, histogram based</a:t>
            </a:r>
          </a:p>
        </p:txBody>
      </p:sp>
      <p:sp>
        <p:nvSpPr>
          <p:cNvPr id="6" name="Google Shape;342;p29">
            <a:extLst>
              <a:ext uri="{FF2B5EF4-FFF2-40B4-BE49-F238E27FC236}">
                <a16:creationId xmlns:a16="http://schemas.microsoft.com/office/drawing/2014/main" id="{AC27AFD4-9282-4A19-B0F1-B88D08335856}"/>
              </a:ext>
            </a:extLst>
          </p:cNvPr>
          <p:cNvSpPr txBox="1">
            <a:spLocks/>
          </p:cNvSpPr>
          <p:nvPr/>
        </p:nvSpPr>
        <p:spPr>
          <a:xfrm>
            <a:off x="412568" y="880215"/>
            <a:ext cx="8318925" cy="30802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 sz="1400" dirty="0">
                <a:solidFill>
                  <a:schemeClr val="bg1"/>
                </a:solidFill>
                <a:latin typeface="+mj-lt"/>
              </a:rPr>
              <a:t>Data quality related algorithms</a:t>
            </a:r>
            <a:endParaRPr lang="en-US" sz="1400" dirty="0">
              <a:solidFill>
                <a:schemeClr val="bg1"/>
              </a:solidFill>
              <a:latin typeface="+mj-lt"/>
            </a:endParaRPr>
          </a:p>
        </p:txBody>
      </p:sp>
    </p:spTree>
    <p:extLst>
      <p:ext uri="{BB962C8B-B14F-4D97-AF65-F5344CB8AC3E}">
        <p14:creationId xmlns:p14="http://schemas.microsoft.com/office/powerpoint/2010/main" val="3558043299"/>
      </p:ext>
    </p:extLst>
  </p:cSld>
  <p:clrMapOvr>
    <a:masterClrMapping/>
  </p:clrMapOvr>
</p:sld>
</file>

<file path=ppt/theme/theme1.xml><?xml version="1.0" encoding="utf-8"?>
<a:theme xmlns:a="http://schemas.openxmlformats.org/drawingml/2006/main" name="2_Red Gradient 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Red Gradient 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Title Slide [option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9043</TotalTime>
  <Words>1168</Words>
  <Application>Microsoft Office PowerPoint</Application>
  <PresentationFormat>On-screen Show (16:9)</PresentationFormat>
  <Paragraphs>191</Paragraphs>
  <Slides>45</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45</vt:i4>
      </vt:variant>
    </vt:vector>
  </HeadingPairs>
  <TitlesOfParts>
    <vt:vector size="53" baseType="lpstr">
      <vt:lpstr>Arial</vt:lpstr>
      <vt:lpstr>Calibri</vt:lpstr>
      <vt:lpstr>Century Gothic</vt:lpstr>
      <vt:lpstr>Lato</vt:lpstr>
      <vt:lpstr>Roboto</vt:lpstr>
      <vt:lpstr>2_Red Gradient line</vt:lpstr>
      <vt:lpstr>3_Red Gradient line</vt:lpstr>
      <vt:lpstr>6_Title Slide [option 1]</vt:lpstr>
      <vt:lpstr>PowerPoint Presentation</vt:lpstr>
      <vt:lpstr>Speaker</vt:lpstr>
      <vt:lpstr>Agenda</vt:lpstr>
      <vt:lpstr>Detecting Anomalies for Data Quality</vt:lpstr>
      <vt:lpstr>Thinking Data Quality</vt:lpstr>
      <vt:lpstr>Types of anomalies</vt:lpstr>
      <vt:lpstr>Data quality issues</vt:lpstr>
      <vt:lpstr>Representing Data Quality</vt:lpstr>
      <vt:lpstr>Common methods for evaluating data quality</vt:lpstr>
      <vt:lpstr>Challenges</vt:lpstr>
      <vt:lpstr>TDDA</vt:lpstr>
      <vt:lpstr>Dataset in the example</vt:lpstr>
      <vt:lpstr>Characteristics of the Price attribute</vt:lpstr>
      <vt:lpstr>TDDA rules manual &amp;  automated rules</vt:lpstr>
      <vt:lpstr>Detected items upon applying manual &amp; automated rules</vt:lpstr>
      <vt:lpstr>Machine Learning and Deep Learning techniques </vt:lpstr>
      <vt:lpstr>Anomaly Detection</vt:lpstr>
      <vt:lpstr>Machine Learning Algorithms</vt:lpstr>
      <vt:lpstr>Isolation Forest</vt:lpstr>
      <vt:lpstr>Isolation Forest</vt:lpstr>
      <vt:lpstr>One-Class SVM</vt:lpstr>
      <vt:lpstr>One-Class SVM</vt:lpstr>
      <vt:lpstr>Mahalanobis Distance Ranked Algorithms</vt:lpstr>
      <vt:lpstr>Mahalanobis Distance Ranked Algorithms </vt:lpstr>
      <vt:lpstr>Deep Learning techniques</vt:lpstr>
      <vt:lpstr>Autoencoders</vt:lpstr>
      <vt:lpstr>Autoencoders</vt:lpstr>
      <vt:lpstr>Variational Autoencoders</vt:lpstr>
      <vt:lpstr>LSTMs / RNNs</vt:lpstr>
      <vt:lpstr>LSTMs / RNNs</vt:lpstr>
      <vt:lpstr>Temporal Convolutional Network</vt:lpstr>
      <vt:lpstr>Temporal Convolutional Network</vt:lpstr>
      <vt:lpstr>Boltzmann Machines</vt:lpstr>
      <vt:lpstr>Boltzmann Machines</vt:lpstr>
      <vt:lpstr>Autoencoder</vt:lpstr>
      <vt:lpstr>1 Dimensional CNN</vt:lpstr>
      <vt:lpstr>Bi-Directional LSTMs </vt:lpstr>
      <vt:lpstr>CNN + LSTMs </vt:lpstr>
      <vt:lpstr>Examples</vt:lpstr>
      <vt:lpstr>Examples</vt:lpstr>
      <vt:lpstr>Examples</vt:lpstr>
      <vt:lpstr>Examples</vt:lpstr>
      <vt:lpstr>Blue Whale Specializes in </vt:lpstr>
      <vt:lpstr>Blue Whale Specializes in </vt:lpstr>
      <vt:lpstr>Questions ?</vt:lpstr>
    </vt:vector>
  </TitlesOfParts>
  <Company>O'Reilly Media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 Vondrak</dc:creator>
  <cp:lastModifiedBy>Sridhar Alla</cp:lastModifiedBy>
  <cp:revision>248</cp:revision>
  <cp:lastPrinted>2018-11-12T18:44:27Z</cp:lastPrinted>
  <dcterms:created xsi:type="dcterms:W3CDTF">2018-07-24T00:02:08Z</dcterms:created>
  <dcterms:modified xsi:type="dcterms:W3CDTF">2019-10-16T23:10:09Z</dcterms:modified>
</cp:coreProperties>
</file>